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D75AE-6FB3-4855-816C-44173FEC28FA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03B56-C2F2-4C53-9B5D-6C170BE46E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gumhlobo Weth'u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Ungumhlobo</a:t>
            </a:r>
            <a:r>
              <a:rPr lang="en-US" b="1" dirty="0" smtClean="0"/>
              <a:t> </a:t>
            </a:r>
            <a:r>
              <a:rPr lang="en-US" b="1" dirty="0" err="1" smtClean="0"/>
              <a:t>Weth'uJesu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11582400" cy="4953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Ungumhlobo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Uzithwala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izinsizi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singaletha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ngomthandazo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Asinakho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ukuthula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Nezinsizi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zisihlupha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singayisi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ngomthandazo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Nxa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silingwa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sihlupheka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ubunzima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Akudingi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sidangale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ngomthandazo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Ungumhlob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othembekayo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Izinsizi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wozithwala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Uyabaz'ubuntu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ngomthandazo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sinomthwal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onzima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Sigcwel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ukukhathazeka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uyinqaba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ngomthandazo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Nxa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sizondwa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singathandwa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Masihambe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Wosigon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ezingalweni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ukuthula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thokozani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emhlabeni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Ukuphila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okufana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okusezulwini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akungen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Nobusuku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abaziwa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Asidingwa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nesibani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ulilanga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106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Ungumhlobo Weth'uJesu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Ungumhlobo Weth'uJesu</dc:title>
  <dc:creator>FRONT</dc:creator>
  <cp:lastModifiedBy>FRONT</cp:lastModifiedBy>
  <cp:revision>11</cp:revision>
  <dcterms:created xsi:type="dcterms:W3CDTF">2023-12-25T22:03:03Z</dcterms:created>
  <dcterms:modified xsi:type="dcterms:W3CDTF">2023-12-27T15:37:58Z</dcterms:modified>
</cp:coreProperties>
</file>