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76CC-52A0-4FC4-B226-AE8406F22D4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4F137-423F-465E-8537-DD3C98073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nag, heilige n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47244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Stille</a:t>
            </a:r>
            <a:r>
              <a:rPr lang="en-US" b="1" dirty="0" smtClean="0"/>
              <a:t> </a:t>
            </a:r>
            <a:r>
              <a:rPr lang="en-US" b="1" dirty="0"/>
              <a:t>nag, </a:t>
            </a:r>
            <a:r>
              <a:rPr lang="en-US" b="1" dirty="0" err="1"/>
              <a:t>heilige</a:t>
            </a:r>
            <a:r>
              <a:rPr lang="en-US" b="1" dirty="0"/>
              <a:t> </a:t>
            </a:r>
            <a:r>
              <a:rPr lang="en-US" b="1" dirty="0" smtClean="0"/>
              <a:t>nag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73152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tille nag heilige nag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kind lank verwag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 uit lig uit die Vader se ryk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 uit liefde aan mense gelyk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 die hemelse Kind!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 die hemelse Kind!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 nag, heilige nag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Hemelvors, ons gee ag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die lied van die engelekoor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Herders het dit die eerste gehoor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Juig, die Redder is daar!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Juig, die Redder is daar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nag, heilige nag!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Heer, voor u mag,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u ryk moet die duisternis swig;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in ewigheid bly U die lig—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gebore vir ons!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gebore vir ons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Stille nag, heilige nag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Stille nag, heilige nag </dc:title>
  <dc:creator>FRONT</dc:creator>
  <cp:lastModifiedBy>FRONT</cp:lastModifiedBy>
  <cp:revision>10</cp:revision>
  <dcterms:created xsi:type="dcterms:W3CDTF">2023-12-09T17:10:34Z</dcterms:created>
  <dcterms:modified xsi:type="dcterms:W3CDTF">2023-12-12T16:42:00Z</dcterms:modified>
</cp:coreProperties>
</file>