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B972-D529-476E-9157-0F58BDD7D6AC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C2B4-2653-464B-9CD3-F181887E8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B972-D529-476E-9157-0F58BDD7D6AC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C2B4-2653-464B-9CD3-F181887E8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B972-D529-476E-9157-0F58BDD7D6AC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C2B4-2653-464B-9CD3-F181887E8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B972-D529-476E-9157-0F58BDD7D6AC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C2B4-2653-464B-9CD3-F181887E8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B972-D529-476E-9157-0F58BDD7D6AC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C2B4-2653-464B-9CD3-F181887E8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B972-D529-476E-9157-0F58BDD7D6AC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C2B4-2653-464B-9CD3-F181887E8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B972-D529-476E-9157-0F58BDD7D6AC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C2B4-2653-464B-9CD3-F181887E8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B972-D529-476E-9157-0F58BDD7D6AC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C2B4-2653-464B-9CD3-F181887E8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B972-D529-476E-9157-0F58BDD7D6AC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C2B4-2653-464B-9CD3-F181887E8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B972-D529-476E-9157-0F58BDD7D6AC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C2B4-2653-464B-9CD3-F181887E8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B972-D529-476E-9157-0F58BDD7D6AC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C2B4-2653-464B-9CD3-F181887E8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7B972-D529-476E-9157-0F58BDD7D6AC}" type="datetimeFigureOut">
              <a:rPr lang="en-US" smtClean="0"/>
              <a:pPr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5C2B4-2653-464B-9CD3-F181887E82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üha öö, õnnistud ö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48768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Püha</a:t>
            </a:r>
            <a:r>
              <a:rPr lang="en-US" b="1" dirty="0" smtClean="0"/>
              <a:t> </a:t>
            </a:r>
            <a:r>
              <a:rPr lang="en-US" b="1" dirty="0" err="1" smtClean="0"/>
              <a:t>öö</a:t>
            </a:r>
            <a:r>
              <a:rPr lang="en-US" b="1" dirty="0" smtClean="0"/>
              <a:t>, </a:t>
            </a:r>
            <a:r>
              <a:rPr lang="en-US" b="1" dirty="0" err="1" smtClean="0"/>
              <a:t>õnnistud</a:t>
            </a:r>
            <a:r>
              <a:rPr lang="en-US" b="1" dirty="0" smtClean="0"/>
              <a:t> </a:t>
            </a:r>
            <a:r>
              <a:rPr lang="en-US" b="1" dirty="0" err="1" smtClean="0"/>
              <a:t>öö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762000"/>
            <a:ext cx="2819400" cy="5257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Püha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öö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õnnistud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öö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Kõik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on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maas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rahu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sees.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Joosep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valvab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ja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Marial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sääl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hingab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lapsuke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põlvede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pääl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Maga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patuste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rõõm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Maga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patuste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rõõm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Püha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öö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õnnistud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öö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Ingli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hääl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välja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pääl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laulab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rõõmustes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halleluuja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Annab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teada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nüüd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karjastel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’ ka: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sündinud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teil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’!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sündinud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teil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’!</a:t>
            </a:r>
          </a:p>
          <a:p>
            <a:pPr algn="l"/>
            <a:endParaRPr lang="en-US" sz="1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Püha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öö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õnnistud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öö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Kes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Sa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meil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ilmutand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Isa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armu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mis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õnnistust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toob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rahupõlve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maailmale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loob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Laulgem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halleluuja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Laulgem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halleluuja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94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Püha öö, õnnistud öö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Püha öö, õnnistud öö</dc:title>
  <dc:creator>FRONT</dc:creator>
  <cp:lastModifiedBy>FRONT</cp:lastModifiedBy>
  <cp:revision>6</cp:revision>
  <dcterms:created xsi:type="dcterms:W3CDTF">2023-12-14T16:11:48Z</dcterms:created>
  <dcterms:modified xsi:type="dcterms:W3CDTF">2023-12-15T17:07:40Z</dcterms:modified>
</cp:coreProperties>
</file>