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9161-4CC2-46E5-9531-A65767BECB36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AF18-6CFE-492C-9755-51218AF80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9161-4CC2-46E5-9531-A65767BECB36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AF18-6CFE-492C-9755-51218AF80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9161-4CC2-46E5-9531-A65767BECB36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AF18-6CFE-492C-9755-51218AF80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9161-4CC2-46E5-9531-A65767BECB36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AF18-6CFE-492C-9755-51218AF80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9161-4CC2-46E5-9531-A65767BECB36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AF18-6CFE-492C-9755-51218AF80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9161-4CC2-46E5-9531-A65767BECB36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AF18-6CFE-492C-9755-51218AF80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9161-4CC2-46E5-9531-A65767BECB36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AF18-6CFE-492C-9755-51218AF80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9161-4CC2-46E5-9531-A65767BECB36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AF18-6CFE-492C-9755-51218AF80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9161-4CC2-46E5-9531-A65767BECB36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AF18-6CFE-492C-9755-51218AF80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9161-4CC2-46E5-9531-A65767BECB36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AF18-6CFE-492C-9755-51218AF80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9161-4CC2-46E5-9531-A65767BECB36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AF18-6CFE-492C-9755-51218AF80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E9161-4CC2-46E5-9531-A65767BECB36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EAF18-6CFE-492C-9755-51218AF801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ký priateľ je náš Ježi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838200"/>
            <a:ext cx="5029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Aký</a:t>
            </a:r>
            <a:r>
              <a:rPr lang="en-US" b="1" dirty="0" smtClean="0"/>
              <a:t> </a:t>
            </a:r>
            <a:r>
              <a:rPr lang="en-US" b="1" dirty="0" err="1" smtClean="0"/>
              <a:t>priateľ</a:t>
            </a:r>
            <a:r>
              <a:rPr lang="en-US" b="1" dirty="0" smtClean="0"/>
              <a:t> je </a:t>
            </a:r>
            <a:r>
              <a:rPr lang="en-US" b="1" dirty="0" err="1" smtClean="0"/>
              <a:t>náš</a:t>
            </a:r>
            <a:r>
              <a:rPr lang="en-US" b="1" dirty="0" smtClean="0"/>
              <a:t> </a:t>
            </a:r>
            <a:r>
              <a:rPr lang="en-US" b="1" dirty="0" err="1" smtClean="0"/>
              <a:t>Ježiš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667000"/>
            <a:ext cx="5257800" cy="40386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priateľ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 náš hriech mrel na kríži,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Šťastný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trónu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priblíži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Často pokoj pravý stráca duša strachom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zmietan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neprin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všetko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modlitbách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skú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postaveni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musíme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viesť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mnohý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modlitbe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vyznať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smieme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on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stí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nepokoj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pristeľ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rovný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by 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zná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bôľ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Poďme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prosbou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nohám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pomohol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slabí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obťažení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bremenami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starostí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ňom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naše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útočište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on z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vyprostí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náš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ľudská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stihne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zrada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on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vern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priateľom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vierou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odpo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nájde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ňom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148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Aký priateľ je náš Ježiš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Aký priateľ je náš Ježiš</dc:title>
  <dc:creator>FRONT</dc:creator>
  <cp:lastModifiedBy>FRONT</cp:lastModifiedBy>
  <cp:revision>41</cp:revision>
  <dcterms:created xsi:type="dcterms:W3CDTF">2023-12-28T18:07:27Z</dcterms:created>
  <dcterms:modified xsi:type="dcterms:W3CDTF">2023-12-30T16:52:46Z</dcterms:modified>
</cp:coreProperties>
</file>