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3A49C-CB2A-4541-B01A-0769AB6EF32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480A-17D7-4881-A4A1-2C06F91A04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ಓ ದಿವ್ಯ ರಾತ್ರ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57200"/>
            <a:ext cx="36576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kn-IN" b="1" dirty="0" smtClean="0">
                <a:solidFill>
                  <a:schemeClr val="bg1"/>
                </a:solidFill>
              </a:rPr>
              <a:t>ಓ </a:t>
            </a:r>
            <a:r>
              <a:rPr lang="kn-IN" b="1" dirty="0">
                <a:solidFill>
                  <a:schemeClr val="bg1"/>
                </a:solidFill>
              </a:rPr>
              <a:t>ದಿವ್ಯ ರಾತ್ರಿ</a:t>
            </a:r>
            <a:r>
              <a:rPr lang="kn-IN" b="1" dirty="0"/>
              <a:t/>
            </a:r>
            <a:br>
              <a:rPr lang="kn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14600"/>
            <a:ext cx="8686800" cy="2362200"/>
          </a:xfrm>
        </p:spPr>
        <p:txBody>
          <a:bodyPr numCol="2">
            <a:normAutofit fontScale="70000" lnSpcReduction="20000"/>
          </a:bodyPr>
          <a:lstStyle/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ಓ ದಿವ್ಯ ರಾತ್ರಿ ತಾರೆಗಳು ಗಗನದಿ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ಆ ರಾತ್ರಿ ರಕ್ಷಕ ಜನಿಸಿದನು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ಲೋಕವು ಪಾಪ, ಅ೦ದಕಾರದಲ್ಲಿ-ರುವಾಗ 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ಆತನು ದರೆಗಿಳಿದ 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ನಿರೀಕ್ಷೆಯೊ೦ದಿಗೆ ಹರ್ಷಗೊಳ್ಳುವೆ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ಮು೦ಜಾನೆ ಕಿರಣವು ಮೂಡಿಬ೦ದಿದೆ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ಸಾಸ್ಟಾ೦ಗವೆರಗಿ, ದೇವ ದೂತರ ಸ್ವರ ಕೇಳಿ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ಓ ದಿವ್ಯ ರಾತ್ರಿ, ಓ ಕ್ರಿಸ್ತ  ಜನಿಸಿದನು</a:t>
            </a:r>
          </a:p>
          <a:p>
            <a:pPr algn="l"/>
            <a:r>
              <a:rPr lang="kn-IN" sz="2000" b="1" dirty="0" smtClean="0">
                <a:solidFill>
                  <a:schemeClr val="bg1"/>
                </a:solidFill>
              </a:rPr>
              <a:t>ಓ ದಿವ್ಯ ರಾತ್ರಿ, ಓ ದಿ-ವ್ಯ ರಾತ್ರಿಯೇ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en-US" sz="2000" b="1" dirty="0" err="1" smtClean="0">
                <a:solidFill>
                  <a:schemeClr val="bg1"/>
                </a:solidFill>
              </a:rPr>
              <a:t>divya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ratri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taregalu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gaganadi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ratri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rakshaka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janisidanu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Lokavu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paapa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andakaradali-ruvaga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Aatanu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daregilida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Niriksheyondige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harshagoluve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Munjane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kiranavu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mudibandide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Sastrangaveragi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deva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dutara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svara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keli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en-US" sz="2000" b="1" dirty="0" err="1" smtClean="0">
                <a:solidFill>
                  <a:schemeClr val="bg1"/>
                </a:solidFill>
              </a:rPr>
              <a:t>divya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ratri</a:t>
            </a:r>
            <a:r>
              <a:rPr lang="en-US" sz="2000" b="1" dirty="0" smtClean="0">
                <a:solidFill>
                  <a:schemeClr val="bg1"/>
                </a:solidFill>
              </a:rPr>
              <a:t>, o </a:t>
            </a:r>
            <a:r>
              <a:rPr lang="en-US" sz="2000" b="1" dirty="0" err="1" smtClean="0">
                <a:solidFill>
                  <a:schemeClr val="bg1"/>
                </a:solidFill>
              </a:rPr>
              <a:t>krista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janisidanu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en-US" sz="2000" b="1" dirty="0" err="1" smtClean="0">
                <a:solidFill>
                  <a:schemeClr val="bg1"/>
                </a:solidFill>
              </a:rPr>
              <a:t>divya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ratri</a:t>
            </a:r>
            <a:r>
              <a:rPr lang="en-US" sz="2000" b="1" dirty="0" smtClean="0">
                <a:solidFill>
                  <a:schemeClr val="bg1"/>
                </a:solidFill>
              </a:rPr>
              <a:t>, o </a:t>
            </a:r>
            <a:r>
              <a:rPr lang="en-US" sz="2000" b="1" dirty="0" err="1" smtClean="0">
                <a:solidFill>
                  <a:schemeClr val="bg1"/>
                </a:solidFill>
              </a:rPr>
              <a:t>di-vyaratriye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ಓ ದಿವ್ಯ ರಾತ್ರಿ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ಓ ದಿವ್ಯ ರಾತ್ರಿ </dc:title>
  <dc:creator>FRONT</dc:creator>
  <cp:lastModifiedBy>FRONT</cp:lastModifiedBy>
  <cp:revision>5</cp:revision>
  <dcterms:created xsi:type="dcterms:W3CDTF">2023-11-24T19:06:09Z</dcterms:created>
  <dcterms:modified xsi:type="dcterms:W3CDTF">2023-11-24T19:26:48Z</dcterms:modified>
</cp:coreProperties>
</file>