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17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DFD65-4676-41BE-AAE7-5D458587EDC6}" type="datetimeFigureOut">
              <a:rPr lang="en-US" smtClean="0"/>
              <a:pPr/>
              <a:t>11/25/2023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52FA0-4C4E-4945-B8C6-77A17C61BA4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abii ti pask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52400"/>
            <a:ext cx="3352800" cy="5365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Rabii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paskua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990600"/>
            <a:ext cx="4876800" cy="41148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Nagasatan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 err="1" smtClean="0">
                <a:solidFill>
                  <a:schemeClr val="bg1"/>
                </a:solidFill>
              </a:rPr>
              <a:t>rabii</a:t>
            </a:r>
            <a:r>
              <a:rPr lang="en-US" b="1" dirty="0" smtClean="0">
                <a:solidFill>
                  <a:schemeClr val="bg1"/>
                </a:solidFill>
              </a:rPr>
              <a:t>  </a:t>
            </a:r>
            <a:r>
              <a:rPr lang="en-US" b="1" dirty="0" err="1" smtClean="0">
                <a:solidFill>
                  <a:schemeClr val="bg1"/>
                </a:solidFill>
              </a:rPr>
              <a:t>nga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pannakayanak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Iti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birhen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Salaknib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lubong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Imppay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baggak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idiay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daya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Mangibaga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ti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hari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ket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adtoyen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Baro</a:t>
            </a:r>
            <a:r>
              <a:rPr lang="en-US" b="1" dirty="0" smtClean="0">
                <a:solidFill>
                  <a:schemeClr val="bg1"/>
                </a:solidFill>
              </a:rPr>
              <a:t> a </a:t>
            </a:r>
            <a:r>
              <a:rPr lang="en-US" b="1" dirty="0" err="1" smtClean="0">
                <a:solidFill>
                  <a:schemeClr val="bg1"/>
                </a:solidFill>
              </a:rPr>
              <a:t>namnama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inna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impalak</a:t>
            </a:r>
            <a:r>
              <a:rPr lang="en-US" b="1" dirty="0" smtClean="0">
                <a:solidFill>
                  <a:schemeClr val="bg1"/>
                </a:solidFill>
              </a:rPr>
              <a:t>-an</a:t>
            </a:r>
          </a:p>
          <a:p>
            <a:pPr algn="l"/>
            <a:r>
              <a:rPr lang="en-US" b="1" dirty="0" err="1" smtClean="0">
                <a:solidFill>
                  <a:schemeClr val="bg1"/>
                </a:solidFill>
              </a:rPr>
              <a:t>Kappia</a:t>
            </a:r>
            <a:r>
              <a:rPr lang="en-US" b="1" dirty="0" smtClean="0">
                <a:solidFill>
                  <a:schemeClr val="bg1"/>
                </a:solidFill>
              </a:rPr>
              <a:t> ken </a:t>
            </a:r>
            <a:r>
              <a:rPr lang="en-US" b="1" dirty="0" err="1" smtClean="0">
                <a:solidFill>
                  <a:schemeClr val="bg1"/>
                </a:solidFill>
              </a:rPr>
              <a:t>ayat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nga</a:t>
            </a:r>
            <a:r>
              <a:rPr lang="en-US" b="1" dirty="0" smtClean="0">
                <a:solidFill>
                  <a:schemeClr val="bg1"/>
                </a:solidFill>
              </a:rPr>
              <a:t> sang-a-</a:t>
            </a:r>
            <a:r>
              <a:rPr lang="en-US" b="1" dirty="0" err="1" smtClean="0">
                <a:solidFill>
                  <a:schemeClr val="bg1"/>
                </a:solidFill>
              </a:rPr>
              <a:t>pada</a:t>
            </a:r>
            <a:endParaRPr lang="en-US" b="1" dirty="0" smtClean="0">
              <a:solidFill>
                <a:schemeClr val="bg1"/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Chorus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Wen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dayawen</a:t>
            </a:r>
            <a:r>
              <a:rPr lang="en-US" b="1" dirty="0" smtClean="0">
                <a:solidFill>
                  <a:srgbClr val="FF0000"/>
                </a:solidFill>
              </a:rPr>
              <a:t> Jesus </a:t>
            </a:r>
            <a:r>
              <a:rPr lang="en-US" b="1" dirty="0" err="1" smtClean="0">
                <a:solidFill>
                  <a:srgbClr val="FF0000"/>
                </a:solidFill>
              </a:rPr>
              <a:t>ket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nayanaken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Nasantuan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wen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nasantuan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Nga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Rabii</a:t>
            </a:r>
            <a:r>
              <a:rPr lang="en-US" b="1" dirty="0" smtClean="0">
                <a:solidFill>
                  <a:srgbClr val="FF0000"/>
                </a:solidFill>
              </a:rPr>
              <a:t> o </a:t>
            </a:r>
            <a:r>
              <a:rPr lang="en-US" b="1" dirty="0" err="1" smtClean="0">
                <a:solidFill>
                  <a:srgbClr val="FF0000"/>
                </a:solidFill>
              </a:rPr>
              <a:t>nagasat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agraksak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tay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amin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Itan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aldaw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paskuan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55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Rabii ti paskua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Rabii ti paskua</dc:title>
  <dc:creator>FRONT</dc:creator>
  <cp:lastModifiedBy>FRONT</cp:lastModifiedBy>
  <cp:revision>12</cp:revision>
  <dcterms:created xsi:type="dcterms:W3CDTF">2023-11-22T20:41:16Z</dcterms:created>
  <dcterms:modified xsi:type="dcterms:W3CDTF">2023-11-25T16:08:11Z</dcterms:modified>
</cp:coreProperties>
</file>