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9399-A4EB-44F7-8E44-ADD7724D3908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80C1-D6E5-4FF7-9FAF-C10B6F668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9399-A4EB-44F7-8E44-ADD7724D3908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80C1-D6E5-4FF7-9FAF-C10B6F668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9399-A4EB-44F7-8E44-ADD7724D3908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80C1-D6E5-4FF7-9FAF-C10B6F668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9399-A4EB-44F7-8E44-ADD7724D3908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80C1-D6E5-4FF7-9FAF-C10B6F668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9399-A4EB-44F7-8E44-ADD7724D3908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80C1-D6E5-4FF7-9FAF-C10B6F668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9399-A4EB-44F7-8E44-ADD7724D3908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80C1-D6E5-4FF7-9FAF-C10B6F668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9399-A4EB-44F7-8E44-ADD7724D3908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80C1-D6E5-4FF7-9FAF-C10B6F668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9399-A4EB-44F7-8E44-ADD7724D3908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80C1-D6E5-4FF7-9FAF-C10B6F668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9399-A4EB-44F7-8E44-ADD7724D3908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80C1-D6E5-4FF7-9FAF-C10B6F668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9399-A4EB-44F7-8E44-ADD7724D3908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80C1-D6E5-4FF7-9FAF-C10B6F668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9399-A4EB-44F7-8E44-ADD7724D3908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80C1-D6E5-4FF7-9FAF-C10B6F668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C9399-A4EB-44F7-8E44-ADD7724D3908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480C1-D6E5-4FF7-9FAF-C10B6F6685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istupite vjer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304800"/>
            <a:ext cx="3810000" cy="6889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Pristupite</a:t>
            </a:r>
            <a:r>
              <a:rPr lang="en-US" b="1" dirty="0" smtClean="0"/>
              <a:t> </a:t>
            </a:r>
            <a:r>
              <a:rPr lang="en-US" b="1" dirty="0" err="1"/>
              <a:t>vjerni</a:t>
            </a:r>
            <a:r>
              <a:rPr lang="en-US" b="1" dirty="0"/>
              <a:t>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524000"/>
            <a:ext cx="4724400" cy="4419600"/>
          </a:xfrm>
        </p:spPr>
        <p:txBody>
          <a:bodyPr>
            <a:noAutofit/>
          </a:bodyPr>
          <a:lstStyle/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Pristupite vjerni u radosnom slavlju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Oj dođite, dođite u Betlehem.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Vidite mladog, anđeoskog kralja,</a:t>
            </a:r>
          </a:p>
          <a:p>
            <a:pPr algn="l"/>
            <a:endParaRPr lang="vi-VN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Oj dođite na poklon, 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Oj dođite na poklon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Oj dođite na poklon Gospodu.</a:t>
            </a:r>
          </a:p>
          <a:p>
            <a:pPr algn="l"/>
            <a:endParaRPr lang="vi-VN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Ponizni pastiri, ostaviše stado,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gle, radosni hite k jaslicam.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Kličući hajdmo, požurimo s njima.</a:t>
            </a: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54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Pristupite vjerni 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Pristupite vjerni  </dc:title>
  <dc:creator>FRONT</dc:creator>
  <cp:lastModifiedBy>FRONT</cp:lastModifiedBy>
  <cp:revision>20</cp:revision>
  <dcterms:created xsi:type="dcterms:W3CDTF">2023-11-10T18:39:40Z</dcterms:created>
  <dcterms:modified xsi:type="dcterms:W3CDTF">2023-11-27T16:14:07Z</dcterms:modified>
</cp:coreProperties>
</file>