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713C-7AD2-43D3-9937-F88C37861E3A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D14-EE4A-40A4-92C2-7E60E468F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713C-7AD2-43D3-9937-F88C37861E3A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D14-EE4A-40A4-92C2-7E60E468F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713C-7AD2-43D3-9937-F88C37861E3A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D14-EE4A-40A4-92C2-7E60E468F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713C-7AD2-43D3-9937-F88C37861E3A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D14-EE4A-40A4-92C2-7E60E468F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713C-7AD2-43D3-9937-F88C37861E3A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D14-EE4A-40A4-92C2-7E60E468F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713C-7AD2-43D3-9937-F88C37861E3A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D14-EE4A-40A4-92C2-7E60E468F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713C-7AD2-43D3-9937-F88C37861E3A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D14-EE4A-40A4-92C2-7E60E468F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713C-7AD2-43D3-9937-F88C37861E3A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D14-EE4A-40A4-92C2-7E60E468F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713C-7AD2-43D3-9937-F88C37861E3A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D14-EE4A-40A4-92C2-7E60E468F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713C-7AD2-43D3-9937-F88C37861E3A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D14-EE4A-40A4-92C2-7E60E468F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713C-7AD2-43D3-9937-F88C37861E3A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D14-EE4A-40A4-92C2-7E60E468FF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7713C-7AD2-43D3-9937-F88C37861E3A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B7D14-EE4A-40A4-92C2-7E60E468FF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Is Our God .jpg"/>
          <p:cNvPicPr>
            <a:picLocks noChangeAspect="1"/>
          </p:cNvPicPr>
          <p:nvPr userDrawn="1"/>
        </p:nvPicPr>
        <p:blipFill>
          <a:blip r:embed="rId14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š Bog Je Vel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wAq1wnrXfY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0"/>
            <a:ext cx="3810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Nas</a:t>
            </a:r>
            <a:r>
              <a:rPr lang="en-US" b="1" dirty="0"/>
              <a:t>̌ Bog Je </a:t>
            </a:r>
            <a:r>
              <a:rPr lang="en-US" b="1" dirty="0" err="1"/>
              <a:t>Velik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143000"/>
            <a:ext cx="6400800" cy="4419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Ljepota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Kralja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Veličanstvenog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Zemlju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raduje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Zemlju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raduje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sjaj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zaodjeven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uzmiče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njegova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Drhti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zlo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Naš</a:t>
            </a:r>
            <a:r>
              <a:rPr lang="en-US" sz="1600" b="1" dirty="0" smtClean="0">
                <a:solidFill>
                  <a:srgbClr val="FF0000"/>
                </a:solidFill>
              </a:rPr>
              <a:t> Bog je </a:t>
            </a:r>
            <a:r>
              <a:rPr lang="en-US" sz="1600" b="1" dirty="0" err="1" smtClean="0">
                <a:solidFill>
                  <a:srgbClr val="FF0000"/>
                </a:solidFill>
              </a:rPr>
              <a:t>velik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Pjevaj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mnom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Bog je </a:t>
            </a:r>
            <a:r>
              <a:rPr lang="en-US" sz="1600" b="1" dirty="0" err="1" smtClean="0">
                <a:solidFill>
                  <a:srgbClr val="FF0000"/>
                </a:solidFill>
              </a:rPr>
              <a:t>velik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I </a:t>
            </a:r>
            <a:r>
              <a:rPr lang="en-US" sz="1600" b="1" dirty="0" err="1" smtClean="0">
                <a:solidFill>
                  <a:srgbClr val="FF0000"/>
                </a:solidFill>
              </a:rPr>
              <a:t>svi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će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vidjeti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Naš</a:t>
            </a:r>
            <a:r>
              <a:rPr lang="en-US" sz="1600" b="1" dirty="0" smtClean="0">
                <a:solidFill>
                  <a:srgbClr val="FF0000"/>
                </a:solidFill>
              </a:rPr>
              <a:t> Bog je </a:t>
            </a:r>
            <a:r>
              <a:rPr lang="en-US" sz="1600" b="1" dirty="0" err="1" smtClean="0">
                <a:solidFill>
                  <a:srgbClr val="FF0000"/>
                </a:solidFill>
              </a:rPr>
              <a:t>velik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Vječno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vlada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on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drži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Početak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kraj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Početak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kraj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Trojedini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Bog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Duh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Otkupitelj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najveće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Vrijedno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slavljenja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Pjevam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srcem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svim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Bog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velik</a:t>
            </a: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38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Naš Bog Je Velik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Naš Bog Je Velik </dc:title>
  <dc:creator>FRONT</dc:creator>
  <cp:lastModifiedBy>FRONT</cp:lastModifiedBy>
  <cp:revision>9</cp:revision>
  <dcterms:created xsi:type="dcterms:W3CDTF">2023-11-04T18:23:49Z</dcterms:created>
  <dcterms:modified xsi:type="dcterms:W3CDTF">2023-11-06T23:21:30Z</dcterms:modified>
</cp:coreProperties>
</file>