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EA98A-3D21-41E7-B773-7631882AB460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E2967-370B-4F27-8205-8E984AC3B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EA98A-3D21-41E7-B773-7631882AB460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E2967-370B-4F27-8205-8E984AC3B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EA98A-3D21-41E7-B773-7631882AB460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E2967-370B-4F27-8205-8E984AC3B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EA98A-3D21-41E7-B773-7631882AB460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E2967-370B-4F27-8205-8E984AC3B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EA98A-3D21-41E7-B773-7631882AB460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E2967-370B-4F27-8205-8E984AC3B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EA98A-3D21-41E7-B773-7631882AB460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E2967-370B-4F27-8205-8E984AC3B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EA98A-3D21-41E7-B773-7631882AB460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E2967-370B-4F27-8205-8E984AC3B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EA98A-3D21-41E7-B773-7631882AB460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E2967-370B-4F27-8205-8E984AC3B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EA98A-3D21-41E7-B773-7631882AB460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E2967-370B-4F27-8205-8E984AC3B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EA98A-3D21-41E7-B773-7631882AB460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E2967-370B-4F27-8205-8E984AC3B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EA98A-3D21-41E7-B773-7631882AB460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E2967-370B-4F27-8205-8E984AC3B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EA98A-3D21-41E7-B773-7631882AB460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E2967-370B-4F27-8205-8E984AC3B7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Great Is Our God .jpg"/>
          <p:cNvPicPr>
            <a:picLocks noChangeAspect="1"/>
          </p:cNvPicPr>
          <p:nvPr userDrawn="1"/>
        </p:nvPicPr>
        <p:blipFill>
          <a:blip r:embed="rId14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w Great Is Our God 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4546" y="1"/>
            <a:ext cx="4572032" cy="500042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/>
            </a:r>
            <a:br>
              <a:rPr lang="nb-NO" dirty="0" smtClean="0"/>
            </a:br>
            <a:r>
              <a:rPr lang="nb-NO" b="1" dirty="0" smtClean="0"/>
              <a:t>Hvor </a:t>
            </a:r>
            <a:r>
              <a:rPr lang="nb-NO" b="1" dirty="0"/>
              <a:t>stor er vår Gud</a:t>
            </a:r>
            <a:br>
              <a:rPr lang="nb-NO" b="1" dirty="0"/>
            </a:b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714348" y="1071546"/>
            <a:ext cx="8143932" cy="397031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nb-NO" b="1" dirty="0" smtClean="0"/>
              <a:t>En kongs prakt, kledd i majestet</a:t>
            </a:r>
          </a:p>
          <a:p>
            <a:r>
              <a:rPr lang="nb-NO" b="1" dirty="0" smtClean="0"/>
              <a:t>La hele jorden glede seg</a:t>
            </a:r>
          </a:p>
          <a:p>
            <a:r>
              <a:rPr lang="nb-NO" b="1" dirty="0" smtClean="0"/>
              <a:t>Hele jorden gleder seg</a:t>
            </a:r>
          </a:p>
          <a:p>
            <a:r>
              <a:rPr lang="nb-NO" b="1" dirty="0" smtClean="0"/>
              <a:t>Han pakker seg inn i lys</a:t>
            </a:r>
          </a:p>
          <a:p>
            <a:r>
              <a:rPr lang="nb-NO" b="1" dirty="0" smtClean="0"/>
              <a:t>Og mørket prøver å skjule</a:t>
            </a:r>
          </a:p>
          <a:p>
            <a:r>
              <a:rPr lang="nb-NO" b="1" dirty="0" smtClean="0"/>
              <a:t>Og skalv av stemmen hans</a:t>
            </a:r>
          </a:p>
          <a:p>
            <a:r>
              <a:rPr lang="nb-NO" b="1" dirty="0" smtClean="0"/>
              <a:t>Skjelver av stemmen hans</a:t>
            </a:r>
          </a:p>
          <a:p>
            <a:endParaRPr lang="nb-NO" b="1" dirty="0" smtClean="0"/>
          </a:p>
          <a:p>
            <a:endParaRPr lang="nb-NO" b="1" dirty="0" smtClean="0"/>
          </a:p>
          <a:p>
            <a:r>
              <a:rPr lang="nb-NO" b="1" dirty="0" smtClean="0">
                <a:solidFill>
                  <a:srgbClr val="FF0000"/>
                </a:solidFill>
              </a:rPr>
              <a:t>Chorus</a:t>
            </a:r>
          </a:p>
          <a:p>
            <a:r>
              <a:rPr lang="nb-NO" b="1" dirty="0" smtClean="0">
                <a:solidFill>
                  <a:srgbClr val="FF0000"/>
                </a:solidFill>
              </a:rPr>
              <a:t>Hvor stor er vår Gud, syng med meg</a:t>
            </a:r>
          </a:p>
          <a:p>
            <a:r>
              <a:rPr lang="nb-NO" b="1" dirty="0" smtClean="0">
                <a:solidFill>
                  <a:srgbClr val="FF0000"/>
                </a:solidFill>
              </a:rPr>
              <a:t>Hvor stor er vår Gud, og alle vil se</a:t>
            </a:r>
          </a:p>
          <a:p>
            <a:r>
              <a:rPr lang="nb-NO" b="1" dirty="0" smtClean="0">
                <a:solidFill>
                  <a:srgbClr val="FF0000"/>
                </a:solidFill>
              </a:rPr>
              <a:t>Hvor stor, hvor stor er vår Gud</a:t>
            </a:r>
          </a:p>
          <a:p>
            <a:endParaRPr lang="nb-NO" b="1" dirty="0" smtClean="0"/>
          </a:p>
          <a:p>
            <a:r>
              <a:rPr lang="nb-NO" b="1" dirty="0" smtClean="0"/>
              <a:t>Alder til alder Han står</a:t>
            </a:r>
          </a:p>
          <a:p>
            <a:r>
              <a:rPr lang="nb-NO" b="1" dirty="0" smtClean="0"/>
              <a:t>Og tiden er i hans hender</a:t>
            </a:r>
          </a:p>
          <a:p>
            <a:r>
              <a:rPr lang="nb-NO" b="1" dirty="0" smtClean="0"/>
              <a:t>Begynnelse og slutt</a:t>
            </a:r>
          </a:p>
          <a:p>
            <a:r>
              <a:rPr lang="nb-NO" b="1" dirty="0" smtClean="0"/>
              <a:t>The Godhead Three in One</a:t>
            </a:r>
          </a:p>
          <a:p>
            <a:r>
              <a:rPr lang="nb-NO" b="1" dirty="0" smtClean="0"/>
              <a:t>Father Spirit Son</a:t>
            </a:r>
          </a:p>
          <a:p>
            <a:r>
              <a:rPr lang="nb-NO" b="1" dirty="0" smtClean="0"/>
              <a:t>Løven og lammet</a:t>
            </a:r>
          </a:p>
          <a:p>
            <a:r>
              <a:rPr lang="nb-NO" b="1" dirty="0" smtClean="0"/>
              <a:t>Løven og lammet</a:t>
            </a:r>
          </a:p>
          <a:p>
            <a:endParaRPr lang="nb-NO" b="1" dirty="0" smtClean="0"/>
          </a:p>
          <a:p>
            <a:endParaRPr lang="nb-NO" b="1" dirty="0" smtClean="0"/>
          </a:p>
          <a:p>
            <a:r>
              <a:rPr lang="nb-NO" b="1" dirty="0" smtClean="0"/>
              <a:t>Bridge</a:t>
            </a:r>
          </a:p>
          <a:p>
            <a:r>
              <a:rPr lang="nb-NO" b="1" dirty="0" smtClean="0"/>
              <a:t>Navn over alle navn</a:t>
            </a:r>
          </a:p>
          <a:p>
            <a:r>
              <a:rPr lang="nb-NO" b="1" dirty="0" smtClean="0"/>
              <a:t>Verdt vår ros</a:t>
            </a:r>
          </a:p>
          <a:p>
            <a:r>
              <a:rPr lang="nb-NO" b="1" dirty="0" smtClean="0"/>
              <a:t>Hjertet mitt vil synge</a:t>
            </a:r>
          </a:p>
          <a:p>
            <a:r>
              <a:rPr lang="nb-NO" b="1" dirty="0" smtClean="0"/>
              <a:t>Hvor stor er vår Gud</a:t>
            </a:r>
            <a:endParaRPr lang="nb-NO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109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Hvor stor er vår Gud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Hvor stor er vår Gud </dc:title>
  <dc:creator>mary</dc:creator>
  <cp:lastModifiedBy>FRONT</cp:lastModifiedBy>
  <cp:revision>17</cp:revision>
  <dcterms:created xsi:type="dcterms:W3CDTF">2020-06-15T16:29:23Z</dcterms:created>
  <dcterms:modified xsi:type="dcterms:W3CDTF">2023-11-06T23:28:49Z</dcterms:modified>
</cp:coreProperties>
</file>