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99056-7843-4440-A4AD-DB3AC8BA262B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DC012-3CCE-4D74-A38D-99C4A6C54B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laan nga Gab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3810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Balaan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Gabii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8001000" cy="3124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gabii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masanag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bituun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Gabii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mangin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atun</a:t>
            </a:r>
            <a:r>
              <a:rPr lang="en-US" sz="1600" b="1" dirty="0" smtClean="0">
                <a:solidFill>
                  <a:schemeClr val="bg1"/>
                </a:solidFill>
              </a:rPr>
              <a:t> Dios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Gina-</a:t>
            </a:r>
            <a:r>
              <a:rPr lang="en-US" sz="1600" b="1" dirty="0" err="1" smtClean="0">
                <a:solidFill>
                  <a:schemeClr val="bg1"/>
                </a:solidFill>
              </a:rPr>
              <a:t>hulat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handum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kalangkag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</a:t>
            </a:r>
            <a:r>
              <a:rPr lang="en-US" sz="1600" b="1" dirty="0" smtClean="0">
                <a:solidFill>
                  <a:schemeClr val="bg1"/>
                </a:solidFill>
              </a:rPr>
              <a:t>-abut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Manunubus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Ga-kasadya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bilog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kalibutan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buasdamlag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sanag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kaagahun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magluhud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Anghel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pamatian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gabii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Kang </a:t>
            </a:r>
            <a:r>
              <a:rPr lang="en-US" sz="1600" b="1" dirty="0" err="1" smtClean="0">
                <a:solidFill>
                  <a:schemeClr val="bg1"/>
                </a:solidFill>
              </a:rPr>
              <a:t>ginbun-ag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dios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gabii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atun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kabuhi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kasanag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pagtuo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regalo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Ginu</a:t>
            </a:r>
            <a:r>
              <a:rPr lang="en-US" sz="1600" b="1" dirty="0" smtClean="0">
                <a:solidFill>
                  <a:schemeClr val="bg1"/>
                </a:solidFill>
              </a:rPr>
              <a:t>-o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pag-panglakatun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ga-giya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bitu</a:t>
            </a:r>
            <a:r>
              <a:rPr lang="en-US" sz="1600" b="1" dirty="0" smtClean="0">
                <a:solidFill>
                  <a:schemeClr val="bg1"/>
                </a:solidFill>
              </a:rPr>
              <a:t>-un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pagpangita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sabat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handum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isig-katawo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laragway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Ginuo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Kun may </a:t>
            </a:r>
            <a:r>
              <a:rPr lang="en-US" sz="1600" b="1" dirty="0" err="1" smtClean="0">
                <a:solidFill>
                  <a:schemeClr val="bg1"/>
                </a:solidFill>
              </a:rPr>
              <a:t>gugma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kag</a:t>
            </a:r>
            <a:r>
              <a:rPr lang="en-US" sz="1600" b="1" dirty="0" smtClean="0">
                <a:solidFill>
                  <a:schemeClr val="bg1"/>
                </a:solidFill>
              </a:rPr>
              <a:t> may </a:t>
            </a:r>
            <a:r>
              <a:rPr lang="en-US" sz="1600" b="1" dirty="0" err="1" smtClean="0">
                <a:solidFill>
                  <a:schemeClr val="bg1"/>
                </a:solidFill>
              </a:rPr>
              <a:t>pagkabalaka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balay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Belen,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panimalay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paskwa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pamilya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dios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kalipay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Binhi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paghiugyunay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Binhi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pagpalangga</a:t>
            </a:r>
            <a:r>
              <a:rPr lang="en-US" sz="1600" b="1" dirty="0" smtClean="0">
                <a:solidFill>
                  <a:schemeClr val="bg1"/>
                </a:solidFill>
              </a:rPr>
              <a:t>-ay.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Balaan nga Gabii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Bulan nasad karon sa Disyembre</dc:title>
  <dc:creator>FRONT</dc:creator>
  <cp:lastModifiedBy>FRONT</cp:lastModifiedBy>
  <cp:revision>7</cp:revision>
  <dcterms:created xsi:type="dcterms:W3CDTF">2023-11-25T15:07:19Z</dcterms:created>
  <dcterms:modified xsi:type="dcterms:W3CDTF">2023-11-25T15:56:50Z</dcterms:modified>
</cp:coreProperties>
</file>