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ACB1-537E-4192-8D2E-C8DE2833492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2BA89-7E79-4956-8AB0-EDAA8A5687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ACB1-537E-4192-8D2E-C8DE2833492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2BA89-7E79-4956-8AB0-EDAA8A5687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ACB1-537E-4192-8D2E-C8DE2833492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2BA89-7E79-4956-8AB0-EDAA8A5687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ACB1-537E-4192-8D2E-C8DE2833492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2BA89-7E79-4956-8AB0-EDAA8A5687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ACB1-537E-4192-8D2E-C8DE2833492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2BA89-7E79-4956-8AB0-EDAA8A5687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ACB1-537E-4192-8D2E-C8DE2833492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2BA89-7E79-4956-8AB0-EDAA8A5687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ACB1-537E-4192-8D2E-C8DE2833492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2BA89-7E79-4956-8AB0-EDAA8A5687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ACB1-537E-4192-8D2E-C8DE2833492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2BA89-7E79-4956-8AB0-EDAA8A5687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ACB1-537E-4192-8D2E-C8DE2833492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2BA89-7E79-4956-8AB0-EDAA8A5687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ACB1-537E-4192-8D2E-C8DE2833492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2BA89-7E79-4956-8AB0-EDAA8A5687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ACB1-537E-4192-8D2E-C8DE2833492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2BA89-7E79-4956-8AB0-EDAA8A5687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0ACB1-537E-4192-8D2E-C8DE2833492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F2BA89-7E79-4956-8AB0-EDAA8A5687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어려운 일 당할 때.jpg"/>
          <p:cNvPicPr>
            <a:picLocks noChangeAspect="1"/>
          </p:cNvPicPr>
          <p:nvPr userDrawn="1"/>
        </p:nvPicPr>
        <p:blipFill>
          <a:blip r:embed="rId14" cstate="print">
            <a:lum bright="5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rusting Jesus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260648"/>
            <a:ext cx="7772400" cy="578495"/>
          </a:xfrm>
        </p:spPr>
        <p:txBody>
          <a:bodyPr>
            <a:normAutofit fontScale="90000"/>
          </a:bodyPr>
          <a:lstStyle/>
          <a:p>
            <a:r>
              <a:rPr lang="si-LK" b="1" cap="small" dirty="0" smtClean="0"/>
              <a:t>ඇදහිල්ලම කරම්</a:t>
            </a:r>
            <a:endParaRPr lang="si-LK" b="1" cap="smal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1124744"/>
            <a:ext cx="7272808" cy="4730080"/>
          </a:xfrm>
        </p:spPr>
        <p:txBody>
          <a:bodyPr numCol="2">
            <a:noAutofit/>
          </a:bodyPr>
          <a:lstStyle/>
          <a:p>
            <a:pPr algn="l"/>
            <a:r>
              <a:rPr lang="si-L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ඇදහිල්ලම කරම්</a:t>
            </a:r>
          </a:p>
          <a:p>
            <a:pPr algn="l"/>
            <a:r>
              <a:rPr lang="si-L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සෑමදාම සන්තොසින්</a:t>
            </a:r>
          </a:p>
          <a:p>
            <a:pPr algn="l"/>
            <a:r>
              <a:rPr lang="si-L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අන්තරා ඇතත් තද</a:t>
            </a:r>
          </a:p>
          <a:p>
            <a:pPr algn="l"/>
            <a:r>
              <a:rPr lang="si-L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ඇදහිල්මයි සොඳ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si-LK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si-LK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si-LK" sz="1600" b="1" dirty="0" smtClean="0">
                <a:solidFill>
                  <a:srgbClr val="FF0000"/>
                </a:solidFill>
              </a:rPr>
              <a:t>අදහම් බැතින් මම</a:t>
            </a:r>
          </a:p>
          <a:p>
            <a:pPr algn="l"/>
            <a:r>
              <a:rPr lang="si-LK" sz="1600" b="1" dirty="0" smtClean="0">
                <a:solidFill>
                  <a:srgbClr val="FF0000"/>
                </a:solidFill>
              </a:rPr>
              <a:t>පෑ දින බැගින් සැම</a:t>
            </a:r>
          </a:p>
          <a:p>
            <a:pPr algn="l"/>
            <a:r>
              <a:rPr lang="si-LK" sz="1600" b="1" dirty="0" smtClean="0">
                <a:solidFill>
                  <a:srgbClr val="FF0000"/>
                </a:solidFill>
              </a:rPr>
              <a:t>මක්වෙතත් නොහැරම</a:t>
            </a:r>
          </a:p>
          <a:p>
            <a:pPr algn="l"/>
            <a:r>
              <a:rPr lang="si-LK" sz="1600" b="1" dirty="0" smtClean="0">
                <a:solidFill>
                  <a:srgbClr val="FF0000"/>
                </a:solidFill>
              </a:rPr>
              <a:t>යේසුමයි සියල්ලම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  <a:endParaRPr lang="si-LK" sz="1600" b="1" dirty="0" smtClean="0">
              <a:solidFill>
                <a:srgbClr val="FF0000"/>
              </a:solidFill>
            </a:endParaRPr>
          </a:p>
          <a:p>
            <a:pPr algn="l"/>
            <a:endParaRPr lang="si-LK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i-L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ආත්මයාණෝ සිත් තුළ</a:t>
            </a:r>
          </a:p>
          <a:p>
            <a:pPr algn="l"/>
            <a:r>
              <a:rPr lang="si-L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දීප්තිමත්ව බබළයි</a:t>
            </a:r>
          </a:p>
          <a:p>
            <a:pPr algn="l"/>
            <a:r>
              <a:rPr lang="si-L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ඒ බලේ ඇති කල</a:t>
            </a:r>
          </a:p>
          <a:p>
            <a:pPr algn="l"/>
            <a:r>
              <a:rPr lang="si-L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මා වැටෙන්ට නො හැකියි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si-LK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si-LK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i-L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ආත්මයාණෝ සිත් තුළ</a:t>
            </a:r>
          </a:p>
          <a:p>
            <a:pPr algn="l"/>
            <a:r>
              <a:rPr lang="si-L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දීප්තිමත්ව බබළයි</a:t>
            </a:r>
          </a:p>
          <a:p>
            <a:pPr algn="l"/>
            <a:r>
              <a:rPr lang="si-L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ඒ බලේ ඇති කල</a:t>
            </a:r>
          </a:p>
          <a:p>
            <a:pPr algn="l"/>
            <a:r>
              <a:rPr lang="si-L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මා වැටෙන්ට නොහැකියි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si-LK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si-LK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i-L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ගීතිකා නද දෙමින්</a:t>
            </a:r>
          </a:p>
          <a:p>
            <a:pPr algn="l"/>
            <a:r>
              <a:rPr lang="si-L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කන්නලව් පුදා නොමින්</a:t>
            </a:r>
          </a:p>
          <a:p>
            <a:pPr algn="l"/>
            <a:r>
              <a:rPr lang="si-L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යේසුගේ නම අරන්</a:t>
            </a:r>
          </a:p>
          <a:p>
            <a:pPr algn="l"/>
            <a:r>
              <a:rPr lang="si-L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යන්නෙමි අදහම්න්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si-LK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si-LK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i-L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ජීවිතේ ඇති විටත්</a:t>
            </a:r>
          </a:p>
          <a:p>
            <a:pPr algn="l"/>
            <a:r>
              <a:rPr lang="si-L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මේ ලොවින් ගියාමද</a:t>
            </a:r>
          </a:p>
          <a:p>
            <a:pPr algn="l"/>
            <a:r>
              <a:rPr lang="si-L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රන් දොරින් යන කලත්</a:t>
            </a:r>
          </a:p>
          <a:p>
            <a:pPr algn="l"/>
            <a:r>
              <a:rPr lang="si-L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ඇදහිල්ලමයි සොඳ.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280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ඇදහිල්ලම කරම්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មានតែទុកចិត្តព្រះយេស៊ូវ</dc:title>
  <dc:creator>mary</dc:creator>
  <cp:lastModifiedBy>mary</cp:lastModifiedBy>
  <cp:revision>8</cp:revision>
  <dcterms:created xsi:type="dcterms:W3CDTF">2019-04-19T13:09:21Z</dcterms:created>
  <dcterms:modified xsi:type="dcterms:W3CDTF">2023-10-05T18:45:26Z</dcterms:modified>
</cp:coreProperties>
</file>