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862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DEF4-7BF1-41B3-A51C-2D6EFDB0166E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EBAA-D107-4041-9AE2-27707D1E52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DEF4-7BF1-41B3-A51C-2D6EFDB0166E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EBAA-D107-4041-9AE2-27707D1E52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DEF4-7BF1-41B3-A51C-2D6EFDB0166E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EBAA-D107-4041-9AE2-27707D1E52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DEF4-7BF1-41B3-A51C-2D6EFDB0166E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EBAA-D107-4041-9AE2-27707D1E52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DEF4-7BF1-41B3-A51C-2D6EFDB0166E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EBAA-D107-4041-9AE2-27707D1E52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DEF4-7BF1-41B3-A51C-2D6EFDB0166E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EBAA-D107-4041-9AE2-27707D1E52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DEF4-7BF1-41B3-A51C-2D6EFDB0166E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EBAA-D107-4041-9AE2-27707D1E52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DEF4-7BF1-41B3-A51C-2D6EFDB0166E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EBAA-D107-4041-9AE2-27707D1E52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DEF4-7BF1-41B3-A51C-2D6EFDB0166E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EBAA-D107-4041-9AE2-27707D1E52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DEF4-7BF1-41B3-A51C-2D6EFDB0166E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EBAA-D107-4041-9AE2-27707D1E52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ADEF4-7BF1-41B3-A51C-2D6EFDB0166E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EBAA-D107-4041-9AE2-27707D1E52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ADEF4-7BF1-41B3-A51C-2D6EFDB0166E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DEBAA-D107-4041-9AE2-27707D1E52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Ako Nagsa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0"/>
            <a:ext cx="4786346" cy="454278"/>
          </a:xfrm>
        </p:spPr>
        <p:txBody>
          <a:bodyPr>
            <a:noAutofit/>
          </a:bodyPr>
          <a:lstStyle/>
          <a:p>
            <a:r>
              <a:rPr lang="en-US" b="1" dirty="0" smtClean="0"/>
              <a:t>Jesus </a:t>
            </a:r>
            <a:r>
              <a:rPr lang="en-US" b="1" dirty="0" err="1" smtClean="0"/>
              <a:t>Ako</a:t>
            </a:r>
            <a:r>
              <a:rPr lang="en-US" b="1" dirty="0" smtClean="0"/>
              <a:t> </a:t>
            </a:r>
            <a:r>
              <a:rPr lang="en-US" b="1" dirty="0" err="1" smtClean="0"/>
              <a:t>Nagsaad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500042"/>
            <a:ext cx="5429288" cy="414340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pagsunod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Paduol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kalisang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Kong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mahisalaag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Kong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ipabati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haduol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Maanyag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kalingawan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molit-ag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Magalibut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duol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Salipding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tinog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malomo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Batok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ka-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ilibgon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pagbuot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tambag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lig-ona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magpadayon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Isulti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Oh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Magbalantay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mosunod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-on Mo;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Kanunay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magsunod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Amen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Ako Nagsaad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Ako Nagsaad </dc:title>
  <dc:creator>mary</dc:creator>
  <cp:lastModifiedBy>FRONT</cp:lastModifiedBy>
  <cp:revision>16</cp:revision>
  <dcterms:created xsi:type="dcterms:W3CDTF">2019-06-13T20:02:00Z</dcterms:created>
  <dcterms:modified xsi:type="dcterms:W3CDTF">2023-10-18T15:52:46Z</dcterms:modified>
</cp:coreProperties>
</file>