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95F3-21AD-40F3-B2D3-732909B2C471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408C-E1EE-41A8-BEAC-DDC035D946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ื่อเถิดเท่านั้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34725"/>
            <a:ext cx="7200800" cy="476672"/>
          </a:xfrm>
        </p:spPr>
        <p:txBody>
          <a:bodyPr>
            <a:normAutofit fontScale="90000"/>
          </a:bodyPr>
          <a:lstStyle/>
          <a:p>
            <a:r>
              <a:rPr lang="km-KH" b="1" dirty="0" smtClean="0"/>
              <a:t>អញ្ជើញអ្នកមកអស់អ្នកមានបាប</a:t>
            </a:r>
            <a:endParaRPr lang="km-KH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85689"/>
            <a:ext cx="2880320" cy="5616624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1.บรรดาคนบาปเชิญท่านเข้ามา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พระเยซูทรงเมตตา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พระองค์บันดาลให้หายเมื่อยล้า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ข้าฯเชื่อในพระสัญญา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เชื่อเถิดเท่านั้น เชื่อเถิดเท่านั้น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เชื่อเท่านั้นเดี๋ยวนี้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ทรงช่วยท่านได้ ทรงช่วยท่านได้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ทรงช่วยได้เดี๋ยวนี้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2.พระโลหิตพระเยซูหลั่งไหล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รับโทษแทนเป็นค่าไถ่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ถ้าใครศรัทธาจะพ้นโทษทัณฑ์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พ้นบาปพ้นเวรหายพลัน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3.พระเยซูทรงเป็นทางสัจจา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ให้ความรอดแก่ประชา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จงเร่งรีบร้อน เชื่อเถิดวันนี้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พระเจ้าอวยพรทวี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4.เชิญร่วมใจกันสัมพันธ์เข้ามา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ถึงความบริสุทธา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สวรรค์จะเป็นที่อยู่ของท่าน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จะได้ชีวิตนิรันดร์ 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អញ្ជើញអ្នកមកអស់អ្នកមានបាប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เชื่อเถิดเท่านั้น </dc:title>
  <dc:creator>mary</dc:creator>
  <cp:lastModifiedBy>mary</cp:lastModifiedBy>
  <cp:revision>7</cp:revision>
  <dcterms:created xsi:type="dcterms:W3CDTF">2020-01-04T17:33:54Z</dcterms:created>
  <dcterms:modified xsi:type="dcterms:W3CDTF">2023-08-19T16:48:08Z</dcterms:modified>
</cp:coreProperties>
</file>