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9827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4572-BA72-4940-B8AB-C96C8193E14E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FB6-3154-4ECC-877A-DF2B4D2C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4572-BA72-4940-B8AB-C96C8193E14E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FB6-3154-4ECC-877A-DF2B4D2C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4572-BA72-4940-B8AB-C96C8193E14E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FB6-3154-4ECC-877A-DF2B4D2C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4572-BA72-4940-B8AB-C96C8193E14E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FB6-3154-4ECC-877A-DF2B4D2C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4572-BA72-4940-B8AB-C96C8193E14E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FB6-3154-4ECC-877A-DF2B4D2C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4572-BA72-4940-B8AB-C96C8193E14E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FB6-3154-4ECC-877A-DF2B4D2C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4572-BA72-4940-B8AB-C96C8193E14E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FB6-3154-4ECC-877A-DF2B4D2C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4572-BA72-4940-B8AB-C96C8193E14E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FB6-3154-4ECC-877A-DF2B4D2C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4572-BA72-4940-B8AB-C96C8193E14E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FB6-3154-4ECC-877A-DF2B4D2C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4572-BA72-4940-B8AB-C96C8193E14E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FB6-3154-4ECC-877A-DF2B4D2C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4572-BA72-4940-B8AB-C96C8193E14E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FB6-3154-4ECC-877A-DF2B4D2C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D4572-BA72-4940-B8AB-C96C8193E14E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78FB6-3154-4ECC-877A-DF2B4D2CD0A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ays of Elijah1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எலியாவின் நாட்கள் இதுவ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692696"/>
            <a:ext cx="8496944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a-IN" b="1" dirty="0" smtClean="0"/>
              <a:t>எலியாவின் நாட்கள் இதுவே</a:t>
            </a:r>
            <a:br>
              <a:rPr lang="ta-IN" b="1" dirty="0" smtClean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9512" y="2276872"/>
            <a:ext cx="9145016" cy="403244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b="1" dirty="0" err="1" smtClean="0"/>
              <a:t>Eliyaavin</a:t>
            </a:r>
            <a:r>
              <a:rPr lang="en-US" b="1" dirty="0" smtClean="0"/>
              <a:t> </a:t>
            </a:r>
            <a:r>
              <a:rPr lang="en-US" b="1" dirty="0" err="1" smtClean="0"/>
              <a:t>naatkal</a:t>
            </a:r>
            <a:r>
              <a:rPr lang="en-US" b="1" dirty="0" smtClean="0"/>
              <a:t> </a:t>
            </a:r>
            <a:r>
              <a:rPr lang="en-US" b="1" dirty="0" err="1" smtClean="0"/>
              <a:t>ithuvae</a:t>
            </a:r>
            <a:endParaRPr lang="en-US" b="1" dirty="0" smtClean="0"/>
          </a:p>
          <a:p>
            <a:r>
              <a:rPr lang="en-US" b="1" dirty="0" err="1" smtClean="0"/>
              <a:t>Kartharin</a:t>
            </a:r>
            <a:r>
              <a:rPr lang="en-US" b="1" dirty="0" smtClean="0"/>
              <a:t> </a:t>
            </a:r>
            <a:r>
              <a:rPr lang="en-US" b="1" dirty="0" err="1" smtClean="0"/>
              <a:t>vaarthayaamae</a:t>
            </a:r>
            <a:endParaRPr lang="en-US" b="1" dirty="0" smtClean="0"/>
          </a:p>
          <a:p>
            <a:r>
              <a:rPr lang="en-US" b="1" dirty="0" err="1" smtClean="0"/>
              <a:t>thaasan</a:t>
            </a:r>
            <a:r>
              <a:rPr lang="en-US" b="1" dirty="0" smtClean="0"/>
              <a:t> </a:t>
            </a:r>
            <a:r>
              <a:rPr lang="en-US" b="1" dirty="0" err="1" smtClean="0"/>
              <a:t>mosaeyin</a:t>
            </a:r>
            <a:r>
              <a:rPr lang="en-US" b="1" dirty="0" smtClean="0"/>
              <a:t> </a:t>
            </a:r>
            <a:r>
              <a:rPr lang="en-US" b="1" dirty="0" err="1" smtClean="0"/>
              <a:t>naatkalum</a:t>
            </a:r>
            <a:r>
              <a:rPr lang="en-US" b="1" dirty="0" smtClean="0"/>
              <a:t> </a:t>
            </a:r>
            <a:r>
              <a:rPr lang="en-US" b="1" dirty="0" err="1" smtClean="0"/>
              <a:t>ithuvae</a:t>
            </a:r>
            <a:endParaRPr lang="en-US" b="1" dirty="0" smtClean="0"/>
          </a:p>
          <a:p>
            <a:r>
              <a:rPr lang="en-US" b="1" dirty="0" err="1" smtClean="0"/>
              <a:t>deva</a:t>
            </a:r>
            <a:r>
              <a:rPr lang="en-US" b="1" dirty="0" smtClean="0"/>
              <a:t> </a:t>
            </a:r>
            <a:r>
              <a:rPr lang="en-US" b="1" dirty="0" err="1" smtClean="0"/>
              <a:t>neethiyin</a:t>
            </a:r>
            <a:r>
              <a:rPr lang="en-US" b="1" dirty="0" smtClean="0"/>
              <a:t> </a:t>
            </a:r>
            <a:r>
              <a:rPr lang="en-US" b="1" dirty="0" err="1" smtClean="0"/>
              <a:t>malarchiyaamae</a:t>
            </a:r>
            <a:endParaRPr lang="en-US" b="1" dirty="0" smtClean="0"/>
          </a:p>
          <a:p>
            <a:r>
              <a:rPr lang="en-US" b="1" dirty="0" err="1" smtClean="0"/>
              <a:t>indru</a:t>
            </a:r>
            <a:r>
              <a:rPr lang="en-US" b="1" dirty="0" smtClean="0"/>
              <a:t> </a:t>
            </a:r>
            <a:r>
              <a:rPr lang="en-US" b="1" dirty="0" err="1" smtClean="0"/>
              <a:t>sothanai</a:t>
            </a:r>
            <a:r>
              <a:rPr lang="en-US" b="1" dirty="0" smtClean="0"/>
              <a:t> </a:t>
            </a:r>
            <a:r>
              <a:rPr lang="en-US" b="1" dirty="0" err="1" smtClean="0"/>
              <a:t>kaalangalaana</a:t>
            </a:r>
            <a:endParaRPr lang="en-US" b="1" dirty="0" smtClean="0"/>
          </a:p>
          <a:p>
            <a:r>
              <a:rPr lang="en-US" b="1" dirty="0" err="1" smtClean="0"/>
              <a:t>irulin</a:t>
            </a:r>
            <a:r>
              <a:rPr lang="en-US" b="1" dirty="0" smtClean="0"/>
              <a:t> </a:t>
            </a:r>
            <a:r>
              <a:rPr lang="en-US" b="1" dirty="0" err="1" smtClean="0"/>
              <a:t>pattinipattayamae</a:t>
            </a:r>
            <a:endParaRPr lang="en-US" b="1" dirty="0" smtClean="0"/>
          </a:p>
          <a:p>
            <a:r>
              <a:rPr lang="en-US" b="1" dirty="0" err="1" smtClean="0"/>
              <a:t>naamae</a:t>
            </a:r>
            <a:r>
              <a:rPr lang="en-US" b="1" dirty="0" smtClean="0"/>
              <a:t> </a:t>
            </a:r>
            <a:r>
              <a:rPr lang="en-US" b="1" dirty="0" err="1" smtClean="0"/>
              <a:t>vanaantharathil</a:t>
            </a:r>
            <a:r>
              <a:rPr lang="en-US" b="1" dirty="0" smtClean="0"/>
              <a:t> </a:t>
            </a:r>
            <a:r>
              <a:rPr lang="en-US" b="1" dirty="0" err="1" smtClean="0"/>
              <a:t>uraikum</a:t>
            </a:r>
            <a:r>
              <a:rPr lang="en-US" b="1" dirty="0" smtClean="0"/>
              <a:t> </a:t>
            </a:r>
            <a:r>
              <a:rPr lang="en-US" b="1" dirty="0" err="1" smtClean="0"/>
              <a:t>satham</a:t>
            </a:r>
            <a:endParaRPr lang="en-US" b="1" dirty="0" smtClean="0"/>
          </a:p>
          <a:p>
            <a:r>
              <a:rPr lang="en-US" b="1" dirty="0" err="1" smtClean="0"/>
              <a:t>kartharin</a:t>
            </a:r>
            <a:r>
              <a:rPr lang="en-US" b="1" dirty="0" smtClean="0"/>
              <a:t> </a:t>
            </a:r>
            <a:r>
              <a:rPr lang="en-US" b="1" dirty="0" err="1" smtClean="0"/>
              <a:t>vazhiyai</a:t>
            </a:r>
            <a:r>
              <a:rPr lang="en-US" b="1" dirty="0" smtClean="0"/>
              <a:t> </a:t>
            </a:r>
            <a:r>
              <a:rPr lang="en-US" b="1" dirty="0" err="1" smtClean="0"/>
              <a:t>sevvai</a:t>
            </a:r>
            <a:r>
              <a:rPr lang="en-US" b="1" dirty="0" smtClean="0"/>
              <a:t> </a:t>
            </a:r>
            <a:r>
              <a:rPr lang="en-US" b="1" dirty="0" err="1" smtClean="0"/>
              <a:t>paduthuvom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Ref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itho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varugiraar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megangalilae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piragaasipaar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ekkaalathodu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gembeeriyum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ithu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anukraga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varusham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seeyon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malayilae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ratchipu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vanthidum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/>
              <a:t>Ezekiyalin</a:t>
            </a:r>
            <a:r>
              <a:rPr lang="en-US" b="1" dirty="0" smtClean="0"/>
              <a:t> </a:t>
            </a:r>
            <a:r>
              <a:rPr lang="en-US" b="1" dirty="0" err="1" smtClean="0"/>
              <a:t>naatkal</a:t>
            </a:r>
            <a:r>
              <a:rPr lang="en-US" b="1" dirty="0" smtClean="0"/>
              <a:t> </a:t>
            </a:r>
            <a:r>
              <a:rPr lang="en-US" b="1" dirty="0" err="1" smtClean="0"/>
              <a:t>ithuvae</a:t>
            </a:r>
            <a:endParaRPr lang="en-US" b="1" dirty="0" smtClean="0"/>
          </a:p>
          <a:p>
            <a:r>
              <a:rPr lang="en-US" b="1" dirty="0" err="1" smtClean="0"/>
              <a:t>ular</a:t>
            </a:r>
            <a:r>
              <a:rPr lang="en-US" b="1" dirty="0" smtClean="0"/>
              <a:t> </a:t>
            </a:r>
            <a:r>
              <a:rPr lang="en-US" b="1" dirty="0" err="1" smtClean="0"/>
              <a:t>elumbugal</a:t>
            </a:r>
            <a:r>
              <a:rPr lang="en-US" b="1" dirty="0" smtClean="0"/>
              <a:t> </a:t>
            </a:r>
            <a:r>
              <a:rPr lang="en-US" b="1" dirty="0" err="1" smtClean="0"/>
              <a:t>maamsamaaguthae</a:t>
            </a:r>
            <a:endParaRPr lang="en-US" b="1" dirty="0" smtClean="0"/>
          </a:p>
          <a:p>
            <a:r>
              <a:rPr lang="en-US" b="1" dirty="0" err="1" smtClean="0"/>
              <a:t>thaasan</a:t>
            </a:r>
            <a:r>
              <a:rPr lang="en-US" b="1" dirty="0" smtClean="0"/>
              <a:t> </a:t>
            </a:r>
            <a:r>
              <a:rPr lang="en-US" b="1" dirty="0" err="1" smtClean="0"/>
              <a:t>thaaveethin</a:t>
            </a:r>
            <a:r>
              <a:rPr lang="en-US" b="1" dirty="0" smtClean="0"/>
              <a:t> </a:t>
            </a:r>
            <a:r>
              <a:rPr lang="en-US" b="1" dirty="0" err="1" smtClean="0"/>
              <a:t>naatkalum</a:t>
            </a:r>
            <a:r>
              <a:rPr lang="en-US" b="1" dirty="0" smtClean="0"/>
              <a:t> </a:t>
            </a:r>
            <a:r>
              <a:rPr lang="en-US" b="1" dirty="0" err="1" smtClean="0"/>
              <a:t>ithuvae</a:t>
            </a:r>
            <a:endParaRPr lang="en-US" b="1" dirty="0" smtClean="0"/>
          </a:p>
          <a:p>
            <a:r>
              <a:rPr lang="en-US" b="1" dirty="0" err="1" smtClean="0"/>
              <a:t>thuthiyinaal</a:t>
            </a:r>
            <a:r>
              <a:rPr lang="en-US" b="1" dirty="0" smtClean="0"/>
              <a:t> </a:t>
            </a:r>
            <a:r>
              <a:rPr lang="en-US" b="1" dirty="0" err="1" smtClean="0"/>
              <a:t>aalayam</a:t>
            </a:r>
            <a:r>
              <a:rPr lang="en-US" b="1" dirty="0" smtClean="0"/>
              <a:t> </a:t>
            </a:r>
            <a:r>
              <a:rPr lang="en-US" b="1" dirty="0" err="1" smtClean="0"/>
              <a:t>kattapaduthae</a:t>
            </a:r>
            <a:endParaRPr lang="en-US" b="1" dirty="0" smtClean="0"/>
          </a:p>
          <a:p>
            <a:r>
              <a:rPr lang="en-US" b="1" dirty="0" err="1" smtClean="0"/>
              <a:t>itho</a:t>
            </a:r>
            <a:r>
              <a:rPr lang="en-US" b="1" dirty="0" smtClean="0"/>
              <a:t> </a:t>
            </a:r>
            <a:r>
              <a:rPr lang="en-US" b="1" dirty="0" err="1" smtClean="0"/>
              <a:t>aruppukaalam</a:t>
            </a:r>
            <a:r>
              <a:rPr lang="en-US" b="1" dirty="0" smtClean="0"/>
              <a:t> </a:t>
            </a:r>
            <a:r>
              <a:rPr lang="en-US" b="1" dirty="0" err="1" smtClean="0"/>
              <a:t>vanthu</a:t>
            </a:r>
            <a:endParaRPr lang="en-US" b="1" dirty="0" smtClean="0"/>
          </a:p>
          <a:p>
            <a:r>
              <a:rPr lang="en-US" b="1" dirty="0" err="1" smtClean="0"/>
              <a:t>vayal</a:t>
            </a:r>
            <a:r>
              <a:rPr lang="en-US" b="1" dirty="0" smtClean="0"/>
              <a:t> </a:t>
            </a:r>
            <a:r>
              <a:rPr lang="en-US" b="1" dirty="0" err="1" smtClean="0"/>
              <a:t>nilangal</a:t>
            </a:r>
            <a:r>
              <a:rPr lang="en-US" b="1" dirty="0" smtClean="0"/>
              <a:t> </a:t>
            </a:r>
            <a:r>
              <a:rPr lang="en-US" b="1" dirty="0" err="1" smtClean="0"/>
              <a:t>vilainthirukkirathae</a:t>
            </a:r>
            <a:endParaRPr lang="en-US" b="1" dirty="0" smtClean="0"/>
          </a:p>
          <a:p>
            <a:r>
              <a:rPr lang="en-US" b="1" dirty="0" err="1" smtClean="0"/>
              <a:t>avar</a:t>
            </a:r>
            <a:r>
              <a:rPr lang="en-US" b="1" dirty="0" smtClean="0"/>
              <a:t> </a:t>
            </a:r>
            <a:r>
              <a:rPr lang="en-US" b="1" dirty="0" err="1" smtClean="0"/>
              <a:t>thoatathin</a:t>
            </a:r>
            <a:r>
              <a:rPr lang="en-US" b="1" dirty="0" smtClean="0"/>
              <a:t> </a:t>
            </a:r>
            <a:r>
              <a:rPr lang="en-US" b="1" dirty="0" err="1" smtClean="0"/>
              <a:t>velayaatkal</a:t>
            </a:r>
            <a:r>
              <a:rPr lang="en-US" b="1" dirty="0" smtClean="0"/>
              <a:t> </a:t>
            </a:r>
            <a:r>
              <a:rPr lang="en-US" b="1" dirty="0" err="1" smtClean="0"/>
              <a:t>naamae</a:t>
            </a:r>
            <a:endParaRPr lang="en-US" b="1" dirty="0" smtClean="0"/>
          </a:p>
          <a:p>
            <a:r>
              <a:rPr lang="en-US" b="1" dirty="0" err="1" smtClean="0"/>
              <a:t>kartharin</a:t>
            </a:r>
            <a:r>
              <a:rPr lang="en-US" b="1" dirty="0" smtClean="0"/>
              <a:t> </a:t>
            </a:r>
            <a:r>
              <a:rPr lang="en-US" b="1" dirty="0" err="1" smtClean="0"/>
              <a:t>vaarthayai</a:t>
            </a:r>
            <a:r>
              <a:rPr lang="en-US" b="1" dirty="0" smtClean="0"/>
              <a:t> </a:t>
            </a:r>
            <a:r>
              <a:rPr lang="en-US" b="1" dirty="0" err="1" smtClean="0"/>
              <a:t>uraithiduvom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Bridge</a:t>
            </a:r>
          </a:p>
          <a:p>
            <a:r>
              <a:rPr lang="en-US" b="1" dirty="0" err="1" smtClean="0"/>
              <a:t>Devanaipol</a:t>
            </a:r>
            <a:r>
              <a:rPr lang="en-US" b="1" dirty="0" smtClean="0"/>
              <a:t> </a:t>
            </a:r>
            <a:r>
              <a:rPr lang="en-US" b="1" dirty="0" err="1" smtClean="0"/>
              <a:t>oruvarum</a:t>
            </a:r>
            <a:r>
              <a:rPr lang="en-US" b="1" dirty="0" smtClean="0"/>
              <a:t> </a:t>
            </a:r>
            <a:r>
              <a:rPr lang="en-US" b="1" dirty="0" err="1" smtClean="0"/>
              <a:t>illai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69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எலியாவின் நாட்கள் இதுவே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எலியாவின் நாட்கள் இதுவே </dc:title>
  <dc:creator>mary</dc:creator>
  <cp:lastModifiedBy>mary</cp:lastModifiedBy>
  <cp:revision>30</cp:revision>
  <dcterms:created xsi:type="dcterms:W3CDTF">2023-08-03T18:37:04Z</dcterms:created>
  <dcterms:modified xsi:type="dcterms:W3CDTF">2023-08-10T15:59:33Z</dcterms:modified>
</cp:coreProperties>
</file>