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3536E-74DA-4FA6-BA12-18DBA4847E3D}" type="datetimeFigureOut">
              <a:rPr lang="en-US" smtClean="0"/>
              <a:pPr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3379A-B0DB-474C-98FF-BC6D9E153A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ays of Elijah1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यी दिन हुन् एलियाको झै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704" y="332656"/>
            <a:ext cx="5544616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hi-IN" b="1" dirty="0" smtClean="0"/>
              <a:t>यी दिन हुन् एलियाको झैं</a:t>
            </a:r>
            <a:r>
              <a:rPr lang="hi-IN" b="1" dirty="0"/>
              <a:t> </a:t>
            </a:r>
            <a:br>
              <a:rPr lang="hi-I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772816"/>
            <a:ext cx="5760640" cy="4874096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 दिन हुन् एलियाको झै, वचन प्रचार गर्ने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 दिन हुन् प्रभुको दिस मोसाको झै, धार्मिकता स्थापित गर्ने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यस्तै यी दिन हुन् ठूला परीक्षा, अनिकाल लडाइका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हामी हौ उजाड़ स्थानमा कराउने स्वर, प्रभुको बाटो बनाऊ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हेर उनि आउँछन् बादलमा सूर्य झै चम्कदै तुरहीको आवाजमा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चर्को गरि कराऊ छुट्काराको वर्ष, सियोनबाट अझै आउँछ उद्धार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 दिन हुन् इजकिएलका झैं, सुख्खा हड्डि शरीर बन्ने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यी दिन हुन् प्रभुको दास दाऊदको झैं, प्रशंसा गर्ने मन्दिर बन्ने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अनि यी दिन हुन् कटानीका संसारका खेतहरू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हामी हौ प्रभुका खेतका खेताला, वचन घोषणा गर्ने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यह्वेझैँ छैन ईश्वर)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१५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104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यी दिन हुन् एलियाको झैं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यी दिन हुन् एलियाको झैं  </dc:title>
  <dc:creator>mary</dc:creator>
  <cp:lastModifiedBy>mary</cp:lastModifiedBy>
  <cp:revision>11</cp:revision>
  <dcterms:created xsi:type="dcterms:W3CDTF">2023-08-03T18:41:00Z</dcterms:created>
  <dcterms:modified xsi:type="dcterms:W3CDTF">2023-08-09T18:19:20Z</dcterms:modified>
</cp:coreProperties>
</file>