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4DE3-41A8-42EE-8EC1-F4E7C4CB81F0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AC80-2A6D-4186-86E2-91E4B4974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4DE3-41A8-42EE-8EC1-F4E7C4CB81F0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AC80-2A6D-4186-86E2-91E4B4974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4DE3-41A8-42EE-8EC1-F4E7C4CB81F0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AC80-2A6D-4186-86E2-91E4B4974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4DE3-41A8-42EE-8EC1-F4E7C4CB81F0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AC80-2A6D-4186-86E2-91E4B4974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4DE3-41A8-42EE-8EC1-F4E7C4CB81F0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AC80-2A6D-4186-86E2-91E4B4974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4DE3-41A8-42EE-8EC1-F4E7C4CB81F0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AC80-2A6D-4186-86E2-91E4B4974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4DE3-41A8-42EE-8EC1-F4E7C4CB81F0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AC80-2A6D-4186-86E2-91E4B4974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4DE3-41A8-42EE-8EC1-F4E7C4CB81F0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AC80-2A6D-4186-86E2-91E4B4974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4DE3-41A8-42EE-8EC1-F4E7C4CB81F0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AC80-2A6D-4186-86E2-91E4B4974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4DE3-41A8-42EE-8EC1-F4E7C4CB81F0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AC80-2A6D-4186-86E2-91E4B4974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4DE3-41A8-42EE-8EC1-F4E7C4CB81F0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AC80-2A6D-4186-86E2-91E4B4974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A4DE3-41A8-42EE-8EC1-F4E7C4CB81F0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7AC80-2A6D-4186-86E2-91E4B4974C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केवल येशूको रगतन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260648"/>
            <a:ext cx="4464496" cy="548680"/>
          </a:xfrm>
        </p:spPr>
        <p:txBody>
          <a:bodyPr>
            <a:noAutofit/>
          </a:bodyPr>
          <a:lstStyle/>
          <a:p>
            <a:r>
              <a:rPr lang="hi-IN" sz="4000" b="1" dirty="0" smtClean="0"/>
              <a:t>केवल येशूको रगतनै</a:t>
            </a:r>
            <a:endParaRPr lang="hi-IN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4896544" cy="5090120"/>
          </a:xfrm>
        </p:spPr>
        <p:txBody>
          <a:bodyPr>
            <a:noAutofit/>
          </a:bodyPr>
          <a:lstStyle/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मेरो </a:t>
            </a: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पाप के ले धुन्छ, केवल येशूको त्यो रगतले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शुद्ध के ले बनाउछ, केवल येशूको त्यो </a:t>
            </a: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रगतले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अ-मूल्य धारा यो, हिउँ झैँ मलाई सेतो पार्ने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अरू कुनै धारा छैन,  केवल येशूको त्यो रगत </a:t>
            </a:r>
            <a:r>
              <a:rPr lang="hi-IN" sz="1800" b="1" dirty="0" smtClean="0">
                <a:solidFill>
                  <a:srgbClr val="FF0000"/>
                </a:solidFill>
              </a:rPr>
              <a:t>नै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r>
              <a:rPr lang="hi-IN" sz="1800" b="1" dirty="0" smtClean="0">
                <a:solidFill>
                  <a:srgbClr val="FF0000"/>
                </a:solidFill>
              </a:rPr>
              <a:t>  </a:t>
            </a:r>
            <a:endParaRPr lang="hi-IN" sz="1800" b="1" dirty="0" smtClean="0">
              <a:solidFill>
                <a:srgbClr val="FF0000"/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पापको </a:t>
            </a: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क्षमा देख्दछु, केवल येशूको त्यो रगतले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शुद्ध हुन यो बिन्ती, केवल येशूको त्यो </a:t>
            </a: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रगतले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पापको </a:t>
            </a: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प्रायश्चित हुन्छ, केवल येशूको त्यो रगतले 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मेरो कमाइले होइन, केवल येशूको त्यो </a:t>
            </a: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रगतले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मेरो </a:t>
            </a: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आशा र शान्ति, केवल येशूको त्यो रगतले 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मेरो सबै धार्मिकता, केवल येशूको त्यो </a:t>
            </a:r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रगतले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98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केवल येशूको रगतनै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मेरो पाप के ले धुन्छ, केवल येशूको त्यो रगतले</dc:title>
  <dc:creator>mary</dc:creator>
  <cp:lastModifiedBy>mary</cp:lastModifiedBy>
  <cp:revision>17</cp:revision>
  <dcterms:created xsi:type="dcterms:W3CDTF">2020-11-19T16:28:16Z</dcterms:created>
  <dcterms:modified xsi:type="dcterms:W3CDTF">2023-08-14T15:06:38Z</dcterms:modified>
</cp:coreProperties>
</file>