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1" d="100"/>
          <a:sy n="71" d="100"/>
        </p:scale>
        <p:origin x="-1661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9A2FA-52FC-4509-8509-096DFB8CCF75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0548-74A7-46BB-B217-0C7052CBBD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pakkadam Theerkkuv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324528" cy="4824536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Paapakkadam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theerkkuvaan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azhippan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Sree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kristhuve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Dhaivathinte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Kunjaade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rekshikkunnu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paapiye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thiru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rektham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maathram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Veendeduppin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vilayai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Punnyamilla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paapikkai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Dhaivathodu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nirappum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Vereyilla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yojippum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Saathaane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jayikkum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ampine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keduthum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Saapathe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neekkiyathu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nukathe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thakarthathu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Puthrathwathin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aadhaaram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Shuthathmaavinte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prakaasam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paneeyam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bhagya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nishchayam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prashamsikkum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swarghatholavum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6480720" cy="504056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Papakkadam</a:t>
            </a:r>
            <a:r>
              <a:rPr lang="en-US" b="1" dirty="0" smtClean="0"/>
              <a:t> </a:t>
            </a:r>
            <a:r>
              <a:rPr lang="en-US" b="1" dirty="0" err="1" smtClean="0"/>
              <a:t>Theerkkuvan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Papakkadam Theerkkuvan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എൻ പാപത്തെ കഴുകാൻ </dc:title>
  <dc:creator>mary</dc:creator>
  <cp:lastModifiedBy>mary</cp:lastModifiedBy>
  <cp:revision>8</cp:revision>
  <dcterms:created xsi:type="dcterms:W3CDTF">2022-04-12T18:15:42Z</dcterms:created>
  <dcterms:modified xsi:type="dcterms:W3CDTF">2023-08-12T16:44:28Z</dcterms:modified>
</cp:coreProperties>
</file>