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2C365-E897-456E-BFA9-E8EF8C4C9D3B}" type="datetimeFigureOut">
              <a:rPr lang="en-US" smtClean="0"/>
              <a:pPr/>
              <a:t>8/5/2023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7F04D-14A4-471E-9E3C-7956FEFF60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2C365-E897-456E-BFA9-E8EF8C4C9D3B}" type="datetimeFigureOut">
              <a:rPr lang="en-US" smtClean="0"/>
              <a:pPr/>
              <a:t>8/5/2023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7F04D-14A4-471E-9E3C-7956FEFF60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2C365-E897-456E-BFA9-E8EF8C4C9D3B}" type="datetimeFigureOut">
              <a:rPr lang="en-US" smtClean="0"/>
              <a:pPr/>
              <a:t>8/5/2023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7F04D-14A4-471E-9E3C-7956FEFF60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2C365-E897-456E-BFA9-E8EF8C4C9D3B}" type="datetimeFigureOut">
              <a:rPr lang="en-US" smtClean="0"/>
              <a:pPr/>
              <a:t>8/5/2023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7F04D-14A4-471E-9E3C-7956FEFF60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2C365-E897-456E-BFA9-E8EF8C4C9D3B}" type="datetimeFigureOut">
              <a:rPr lang="en-US" smtClean="0"/>
              <a:pPr/>
              <a:t>8/5/2023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7F04D-14A4-471E-9E3C-7956FEFF60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2C365-E897-456E-BFA9-E8EF8C4C9D3B}" type="datetimeFigureOut">
              <a:rPr lang="en-US" smtClean="0"/>
              <a:pPr/>
              <a:t>8/5/2023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7F04D-14A4-471E-9E3C-7956FEFF60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2C365-E897-456E-BFA9-E8EF8C4C9D3B}" type="datetimeFigureOut">
              <a:rPr lang="en-US" smtClean="0"/>
              <a:pPr/>
              <a:t>8/5/2023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7F04D-14A4-471E-9E3C-7956FEFF60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2C365-E897-456E-BFA9-E8EF8C4C9D3B}" type="datetimeFigureOut">
              <a:rPr lang="en-US" smtClean="0"/>
              <a:pPr/>
              <a:t>8/5/2023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7F04D-14A4-471E-9E3C-7956FEFF60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2C365-E897-456E-BFA9-E8EF8C4C9D3B}" type="datetimeFigureOut">
              <a:rPr lang="en-US" smtClean="0"/>
              <a:pPr/>
              <a:t>8/5/2023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7F04D-14A4-471E-9E3C-7956FEFF60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2C365-E897-456E-BFA9-E8EF8C4C9D3B}" type="datetimeFigureOut">
              <a:rPr lang="en-US" smtClean="0"/>
              <a:pPr/>
              <a:t>8/5/2023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7F04D-14A4-471E-9E3C-7956FEFF60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2C365-E897-456E-BFA9-E8EF8C4C9D3B}" type="datetimeFigureOut">
              <a:rPr lang="en-US" smtClean="0"/>
              <a:pPr/>
              <a:t>8/5/2023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7F04D-14A4-471E-9E3C-7956FEFF60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2C365-E897-456E-BFA9-E8EF8C4C9D3B}" type="datetimeFigureOut">
              <a:rPr lang="en-US" smtClean="0"/>
              <a:pPr/>
              <a:t>8/5/2023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37F04D-14A4-471E-9E3C-7956FEFF60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Days of Elijah1.jpg"/>
          <p:cNvPicPr>
            <a:picLocks noChangeAspect="1"/>
          </p:cNvPicPr>
          <p:nvPr userDrawn="1"/>
        </p:nvPicPr>
        <p:blipFill>
          <a:blip r:embed="rId14" cstate="print">
            <a:lum bright="6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lian päivä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3848" y="116632"/>
            <a:ext cx="2736304" cy="57606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Elian </a:t>
            </a:r>
            <a:r>
              <a:rPr lang="en-US" b="1" dirty="0" err="1"/>
              <a:t>päivät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6" y="764704"/>
            <a:ext cx="5904656" cy="4874096"/>
          </a:xfrm>
        </p:spPr>
        <p:txBody>
          <a:bodyPr>
            <a:noAutofit/>
          </a:bodyPr>
          <a:lstStyle/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"Nämä on Elian päivät, sanaa Herran julistetaan,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 nämä on Mooseksen päivät, 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taas vanhurskaus palautetaan.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Monet on koettelemukset, nälkää ja pimeyttä.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Oomme huutavan ääni erämaassa: </a:t>
            </a:r>
            <a:endParaRPr lang="fi-FI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Valmista </a:t>
            </a:r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Herralle tie!</a:t>
            </a:r>
          </a:p>
          <a:p>
            <a:pPr algn="l"/>
            <a:endParaRPr lang="fi-FI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i-FI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fi-FI" sz="1800" b="1" dirty="0" smtClean="0">
                <a:solidFill>
                  <a:srgbClr val="FF0000"/>
                </a:solidFill>
              </a:rPr>
              <a:t>Nyt saapuu Hän kirkkaudessa,</a:t>
            </a:r>
          </a:p>
          <a:p>
            <a:pPr algn="l"/>
            <a:r>
              <a:rPr lang="fi-FI" sz="1800" b="1" dirty="0" smtClean="0">
                <a:solidFill>
                  <a:srgbClr val="FF0000"/>
                </a:solidFill>
              </a:rPr>
              <a:t>ääni pasuunan meidät kokoaa.</a:t>
            </a:r>
          </a:p>
          <a:p>
            <a:pPr algn="l"/>
            <a:r>
              <a:rPr lang="fi-FI" sz="1800" b="1" dirty="0" smtClean="0">
                <a:solidFill>
                  <a:srgbClr val="FF0000"/>
                </a:solidFill>
              </a:rPr>
              <a:t>Nosta nyt riemuhuutosi,</a:t>
            </a:r>
          </a:p>
          <a:p>
            <a:pPr algn="l"/>
            <a:r>
              <a:rPr lang="fi-FI" sz="1800" b="1" dirty="0" smtClean="0">
                <a:solidFill>
                  <a:srgbClr val="FF0000"/>
                </a:solidFill>
              </a:rPr>
              <a:t>vuorelta Siionin tulee pelastus.</a:t>
            </a:r>
          </a:p>
          <a:p>
            <a:pPr algn="l"/>
            <a:endParaRPr lang="fi-FI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Nämä Hesekielin on päivät, taas kuolleet luut elämän saa.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 nämä on Daavidin päivät, taas temppeli rakennetaan.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Elonkorjuu on kohta, pellot maailman valkenevat.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Viinitarhoilla Isämme työtä teemme,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sanaa Herran julistamme</a:t>
            </a:r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fi-FI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95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Elian päivät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Elian päivät </dc:title>
  <dc:creator>mary</dc:creator>
  <cp:lastModifiedBy>mary</cp:lastModifiedBy>
  <cp:revision>6</cp:revision>
  <dcterms:created xsi:type="dcterms:W3CDTF">2023-08-03T19:48:48Z</dcterms:created>
  <dcterms:modified xsi:type="dcterms:W3CDTF">2023-08-05T16:47:32Z</dcterms:modified>
</cp:coreProperties>
</file>