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B8B-9E18-4C01-B499-CFF93C3A78DA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20C-CC08-4A5B-91BE-A4F0550E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B8B-9E18-4C01-B499-CFF93C3A78DA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20C-CC08-4A5B-91BE-A4F0550E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B8B-9E18-4C01-B499-CFF93C3A78DA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20C-CC08-4A5B-91BE-A4F0550E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B8B-9E18-4C01-B499-CFF93C3A78DA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20C-CC08-4A5B-91BE-A4F0550E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B8B-9E18-4C01-B499-CFF93C3A78DA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20C-CC08-4A5B-91BE-A4F0550E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B8B-9E18-4C01-B499-CFF93C3A78DA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20C-CC08-4A5B-91BE-A4F0550E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B8B-9E18-4C01-B499-CFF93C3A78DA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20C-CC08-4A5B-91BE-A4F0550E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B8B-9E18-4C01-B499-CFF93C3A78DA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20C-CC08-4A5B-91BE-A4F0550E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B8B-9E18-4C01-B499-CFF93C3A78DA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20C-CC08-4A5B-91BE-A4F0550E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B8B-9E18-4C01-B499-CFF93C3A78DA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20C-CC08-4A5B-91BE-A4F0550E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EB8B-9E18-4C01-B499-CFF93C3A78DA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3620C-CC08-4A5B-91BE-A4F0550E11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9EB8B-9E18-4C01-B499-CFF93C3A78DA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3620C-CC08-4A5B-91BE-A4F0550E11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We Have Heard On High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dělský chór shůry zn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0"/>
            <a:ext cx="5184576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Andělský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chór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shůry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zní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692696"/>
            <a:ext cx="3312368" cy="4442048"/>
          </a:xfrm>
        </p:spPr>
        <p:txBody>
          <a:bodyPr>
            <a:noAutofit/>
          </a:bodyPr>
          <a:lstStyle/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Andělský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chór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shůry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zní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láska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klíčí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v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údolích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přítmí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chléva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dítě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spí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zápraží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snáší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sníh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Gloria in </a:t>
            </a:r>
            <a:r>
              <a:rPr lang="en-US" sz="2000" b="1" dirty="0" err="1" smtClean="0">
                <a:solidFill>
                  <a:srgbClr val="FF0000"/>
                </a:solidFill>
              </a:rPr>
              <a:t>excelsis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Deo</a:t>
            </a:r>
            <a:r>
              <a:rPr lang="en-US" sz="20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Gloria in </a:t>
            </a:r>
            <a:r>
              <a:rPr lang="en-US" sz="2000" b="1" dirty="0" err="1" smtClean="0">
                <a:solidFill>
                  <a:srgbClr val="FF0000"/>
                </a:solidFill>
              </a:rPr>
              <a:t>excelsis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Deo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Bílou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plání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plášť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mu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vlál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zkřehlým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rtům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vzal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vítr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hlas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Horský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poutník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kráčí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dál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nevnímá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jak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štípe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mráz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</a:p>
          <a:p>
            <a:pPr algn="l"/>
            <a:endParaRPr lang="en-US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Andělský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chór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shůry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zní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aby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každý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uslyšel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Poblíž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města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Betléma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l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narodil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Spasitel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72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Andělský chór shůry zní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Andělský chór shůry zní </dc:title>
  <dc:creator>mary</dc:creator>
  <cp:lastModifiedBy>mary</cp:lastModifiedBy>
  <cp:revision>7</cp:revision>
  <dcterms:created xsi:type="dcterms:W3CDTF">2023-08-21T14:53:18Z</dcterms:created>
  <dcterms:modified xsi:type="dcterms:W3CDTF">2023-08-21T18:59:14Z</dcterms:modified>
</cp:coreProperties>
</file>