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6" d="100"/>
          <a:sy n="76" d="100"/>
        </p:scale>
        <p:origin x="-151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C1833-FA43-4274-8659-9C9B93F02FCD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97E9-AF5E-4DA6-A56D-BE5F6839E2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lká je věrnost Tv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4464496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Velká</a:t>
            </a:r>
            <a:r>
              <a:rPr lang="en-US" b="1" dirty="0" smtClean="0"/>
              <a:t> </a:t>
            </a:r>
            <a:r>
              <a:rPr lang="en-US" b="1" dirty="0"/>
              <a:t>je </a:t>
            </a:r>
            <a:r>
              <a:rPr lang="en-US" b="1" dirty="0" err="1"/>
              <a:t>věrnost</a:t>
            </a:r>
            <a:r>
              <a:rPr lang="en-US" b="1" dirty="0"/>
              <a:t> </a:t>
            </a:r>
            <a:r>
              <a:rPr lang="en-US" b="1" dirty="0" err="1"/>
              <a:t>Tvá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08720"/>
            <a:ext cx="4752528" cy="561662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Velká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věrnost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Otče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Nadto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 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dávás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nežádám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víc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Vím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provázi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věčně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Každý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smím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hledět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svatou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tvář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600" b="1" dirty="0" err="1" smtClean="0">
                <a:solidFill>
                  <a:srgbClr val="FF0000"/>
                </a:solidFill>
              </a:rPr>
              <a:t>Velká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 je </a:t>
            </a:r>
            <a:r>
              <a:rPr lang="en-US" sz="2600" b="1" dirty="0" err="1" smtClean="0">
                <a:solidFill>
                  <a:srgbClr val="FF0000"/>
                </a:solidFill>
              </a:rPr>
              <a:t>věrnost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Tvá</a:t>
            </a:r>
            <a:r>
              <a:rPr lang="en-US" sz="2600" b="1" dirty="0" smtClean="0">
                <a:solidFill>
                  <a:srgbClr val="FF0000"/>
                </a:solidFill>
              </a:rPr>
              <a:t>, </a:t>
            </a:r>
            <a:r>
              <a:rPr lang="en-US" sz="2600" b="1" dirty="0" err="1" smtClean="0">
                <a:solidFill>
                  <a:srgbClr val="FF0000"/>
                </a:solidFill>
              </a:rPr>
              <a:t>velká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je </a:t>
            </a:r>
            <a:r>
              <a:rPr lang="en-US" sz="2600" b="1" dirty="0" err="1" smtClean="0">
                <a:solidFill>
                  <a:srgbClr val="FF0000"/>
                </a:solidFill>
              </a:rPr>
              <a:t>věrnost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Tvá</a:t>
            </a:r>
            <a:r>
              <a:rPr lang="en-US" sz="2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600" b="1" dirty="0" err="1" smtClean="0">
                <a:solidFill>
                  <a:srgbClr val="FF0000"/>
                </a:solidFill>
              </a:rPr>
              <a:t>Tys</a:t>
            </a:r>
            <a:r>
              <a:rPr lang="en-US" sz="2600" b="1" dirty="0" smtClean="0">
                <a:solidFill>
                  <a:srgbClr val="FF0000"/>
                </a:solidFill>
              </a:rPr>
              <a:t>  </a:t>
            </a:r>
            <a:r>
              <a:rPr lang="en-US" sz="2600" b="1" dirty="0" err="1" smtClean="0">
                <a:solidFill>
                  <a:srgbClr val="FF0000"/>
                </a:solidFill>
              </a:rPr>
              <a:t>za</a:t>
            </a:r>
            <a:r>
              <a:rPr lang="en-US" sz="2600" b="1" dirty="0" smtClean="0">
                <a:solidFill>
                  <a:srgbClr val="FF0000"/>
                </a:solidFill>
              </a:rPr>
              <a:t>  </a:t>
            </a:r>
            <a:r>
              <a:rPr lang="en-US" sz="2600" b="1" dirty="0" err="1" smtClean="0">
                <a:solidFill>
                  <a:srgbClr val="FF0000"/>
                </a:solidFill>
              </a:rPr>
              <a:t>mne</a:t>
            </a:r>
            <a:r>
              <a:rPr lang="en-US" sz="2600" b="1" dirty="0" smtClean="0">
                <a:solidFill>
                  <a:srgbClr val="FF0000"/>
                </a:solidFill>
              </a:rPr>
              <a:t>  </a:t>
            </a:r>
            <a:r>
              <a:rPr lang="en-US" sz="2600" b="1" dirty="0" err="1" smtClean="0">
                <a:solidFill>
                  <a:srgbClr val="FF0000"/>
                </a:solidFill>
              </a:rPr>
              <a:t>položil</a:t>
            </a:r>
            <a:r>
              <a:rPr lang="en-US" sz="2600" b="1" dirty="0" smtClean="0">
                <a:solidFill>
                  <a:srgbClr val="FF0000"/>
                </a:solidFill>
              </a:rPr>
              <a:t>  </a:t>
            </a:r>
            <a:r>
              <a:rPr lang="en-US" sz="2600" b="1" dirty="0" err="1" smtClean="0">
                <a:solidFill>
                  <a:srgbClr val="FF0000"/>
                </a:solidFill>
              </a:rPr>
              <a:t>život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svůj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600" b="1" dirty="0" smtClean="0">
                <a:solidFill>
                  <a:srgbClr val="FF0000"/>
                </a:solidFill>
              </a:rPr>
              <a:t>V </a:t>
            </a:r>
            <a:r>
              <a:rPr lang="en-US" sz="2600" b="1" dirty="0" err="1" smtClean="0">
                <a:solidFill>
                  <a:srgbClr val="FF0000"/>
                </a:solidFill>
              </a:rPr>
              <a:t>každé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já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chvíli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chci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děkovat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Tobě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600" b="1" dirty="0" err="1" smtClean="0">
                <a:solidFill>
                  <a:srgbClr val="FF0000"/>
                </a:solidFill>
              </a:rPr>
              <a:t>Věčná</a:t>
            </a:r>
            <a:r>
              <a:rPr lang="en-US" sz="2600" b="1" dirty="0" smtClean="0">
                <a:solidFill>
                  <a:srgbClr val="FF0000"/>
                </a:solidFill>
              </a:rPr>
              <a:t> je </a:t>
            </a:r>
            <a:r>
              <a:rPr lang="en-US" sz="2600" b="1" dirty="0" err="1" smtClean="0">
                <a:solidFill>
                  <a:srgbClr val="FF0000"/>
                </a:solidFill>
              </a:rPr>
              <a:t>věrnost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Tvá</a:t>
            </a:r>
            <a:r>
              <a:rPr lang="en-US" sz="2600" b="1" dirty="0" smtClean="0">
                <a:solidFill>
                  <a:srgbClr val="FF0000"/>
                </a:solidFill>
              </a:rPr>
              <a:t>, ó Pane </a:t>
            </a:r>
            <a:r>
              <a:rPr lang="en-US" sz="2600" b="1" dirty="0" err="1" smtClean="0">
                <a:solidFill>
                  <a:srgbClr val="FF0000"/>
                </a:solidFill>
              </a:rPr>
              <a:t>můj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zvěstují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velkou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Měsíc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sluce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dávás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Vzdávám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Otče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lidskou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chválu</a:t>
            </a:r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Veliké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lásce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zjevené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hříchů’s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vymanil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věčný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rámě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nebesům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dál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být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ó 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Pane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radostně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vděčný</a:t>
            </a:r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 z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137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Velká je věrnost Tvá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Velká je věrnost Tvá </dc:title>
  <dc:creator>mary</dc:creator>
  <cp:lastModifiedBy>mary</cp:lastModifiedBy>
  <cp:revision>29</cp:revision>
  <dcterms:created xsi:type="dcterms:W3CDTF">2023-07-14T17:08:28Z</dcterms:created>
  <dcterms:modified xsi:type="dcterms:W3CDTF">2023-07-14T20:24:04Z</dcterms:modified>
</cp:coreProperties>
</file>