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2353-DC32-48EE-B052-15CD7EA5B22E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4781-0FB6-4347-8E10-16E4C8E95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2353-DC32-48EE-B052-15CD7EA5B22E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4781-0FB6-4347-8E10-16E4C8E95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2353-DC32-48EE-B052-15CD7EA5B22E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4781-0FB6-4347-8E10-16E4C8E95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2353-DC32-48EE-B052-15CD7EA5B22E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4781-0FB6-4347-8E10-16E4C8E95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2353-DC32-48EE-B052-15CD7EA5B22E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4781-0FB6-4347-8E10-16E4C8E95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2353-DC32-48EE-B052-15CD7EA5B22E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4781-0FB6-4347-8E10-16E4C8E95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2353-DC32-48EE-B052-15CD7EA5B22E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4781-0FB6-4347-8E10-16E4C8E95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2353-DC32-48EE-B052-15CD7EA5B22E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4781-0FB6-4347-8E10-16E4C8E95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2353-DC32-48EE-B052-15CD7EA5B22E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4781-0FB6-4347-8E10-16E4C8E95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2353-DC32-48EE-B052-15CD7EA5B22E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4781-0FB6-4347-8E10-16E4C8E95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2353-DC32-48EE-B052-15CD7EA5B22E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4781-0FB6-4347-8E10-16E4C8E95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92353-DC32-48EE-B052-15CD7EA5B22E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E4781-0FB6-4347-8E10-16E4C8E953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nh Binh Jêsus Tiến L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"/>
            <a:ext cx="5400600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Tinh</a:t>
            </a:r>
            <a:r>
              <a:rPr lang="en-US" b="1" dirty="0" smtClean="0"/>
              <a:t> </a:t>
            </a:r>
            <a:r>
              <a:rPr lang="en-US" b="1" dirty="0" err="1" smtClean="0"/>
              <a:t>Binh</a:t>
            </a:r>
            <a:r>
              <a:rPr lang="en-US" b="1" dirty="0" smtClean="0"/>
              <a:t> </a:t>
            </a:r>
            <a:r>
              <a:rPr lang="en-US" b="1" dirty="0" err="1" smtClean="0"/>
              <a:t>Jêsus</a:t>
            </a:r>
            <a:r>
              <a:rPr lang="en-US" b="1" dirty="0" smtClean="0"/>
              <a:t> </a:t>
            </a:r>
            <a:r>
              <a:rPr lang="en-US" b="1" dirty="0" err="1" smtClean="0"/>
              <a:t>Tiến</a:t>
            </a:r>
            <a:r>
              <a:rPr lang="en-US" b="1" dirty="0" smtClean="0"/>
              <a:t> </a:t>
            </a:r>
            <a:r>
              <a:rPr lang="en-US" b="1" dirty="0" err="1" smtClean="0"/>
              <a:t>Lên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20688"/>
            <a:ext cx="5112568" cy="4658072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Tinh binh Jêsus tiến lên! Xung phong vào trận tuyến,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Cờ thập tự Chúa Jêsus, Phất lãnh đạo binh thiêng;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Kìa, Đại tướng Christ trước ta, Thêm can đảm ta tiến;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Nhứt tâm nhìn xem lá cờ, Quyết xông pha trận tiền!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ĐK 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Xông lên tinh binh Jêsus! Đi như xông trận tuyến,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Cờ </a:t>
            </a:r>
            <a:r>
              <a:rPr lang="vi-VN" sz="1400" b="1" dirty="0" smtClean="0">
                <a:solidFill>
                  <a:srgbClr val="FF0000"/>
                </a:solidFill>
              </a:rPr>
              <a:t>thập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</a:rPr>
              <a:t>giá </a:t>
            </a:r>
            <a:r>
              <a:rPr lang="vi-VN" sz="1400" b="1" dirty="0" smtClean="0">
                <a:solidFill>
                  <a:srgbClr val="FF0000"/>
                </a:solidFill>
              </a:rPr>
              <a:t>luôn phất cao, Quyết tiến ra trận tiền.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Như tinh binh anh dũng kia, Ta nay Hội Thánh Christ,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Rập chơn noi dấu thánh xưa, Thẳng tiến cùng nhau đi;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ta chỉ hiệp nhứt thân, Yêu thương lẫn tâm chí,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Đức tin, cậy trông, tín điều, Thảy chung nhau một lòng.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Xưa nay bao phen bể dâu, Trên muôn nghìn đế quốc,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Mà Hội Thánh Chúa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Đứng vững nghìn muôn thu;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Địa ngục dẫu gầm thét vang, Không sao thắng Hội Thánh;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Biết bao lời tuyên hứa vàng, Chúa yêu ta trọn thành.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Ôi, muôn dân vui tiến mau, Tham gia đoàn tranh đấu,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Đồng thanh ta hát với nhau, Khúc khải hoàn hòa tâu;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Tôn vinh, chúc tụng, tán dương, Vua Jêsus vạn tuế!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Chúng ta cùng thiên sứ thường hát khúc hoan lạc hề.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https://youtu.be/kq2CWLXjoJg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252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Tinh Binh Jêsus Tiến Lên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Tinh Binh Jêsus</dc:title>
  <dc:creator>mary</dc:creator>
  <cp:lastModifiedBy>mary</cp:lastModifiedBy>
  <cp:revision>5</cp:revision>
  <dcterms:created xsi:type="dcterms:W3CDTF">2022-10-11T16:56:44Z</dcterms:created>
  <dcterms:modified xsi:type="dcterms:W3CDTF">2023-07-19T18:30:17Z</dcterms:modified>
</cp:coreProperties>
</file>