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02CDF-A235-489B-BFE2-7596E6AC6159}" type="datetimeFigureOut">
              <a:rPr lang="en-US" smtClean="0"/>
              <a:pPr/>
              <a:t>7/15/2023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6DF28-24C8-4A71-A3FC-BC56C193E9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tinumanon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104456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Matinumanon</a:t>
            </a:r>
            <a:r>
              <a:rPr lang="en-US" b="1" dirty="0" smtClean="0"/>
              <a:t> Ka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3960440" cy="4298032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Bantugan’g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pagkamatinumanon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kausbanan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kataposan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mausob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batasan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Koro</a:t>
            </a:r>
            <a:r>
              <a:rPr lang="en-US" sz="17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Matinumanon</a:t>
            </a:r>
            <a:r>
              <a:rPr lang="en-US" sz="1700" b="1" dirty="0" smtClean="0">
                <a:solidFill>
                  <a:srgbClr val="FF0000"/>
                </a:solidFill>
              </a:rPr>
              <a:t> Ka! </a:t>
            </a:r>
            <a:r>
              <a:rPr lang="en-US" sz="1700" b="1" dirty="0" err="1" smtClean="0">
                <a:solidFill>
                  <a:srgbClr val="FF0000"/>
                </a:solidFill>
              </a:rPr>
              <a:t>Matinumanon</a:t>
            </a:r>
            <a:r>
              <a:rPr lang="en-US" sz="1700" b="1" dirty="0" smtClean="0">
                <a:solidFill>
                  <a:srgbClr val="FF0000"/>
                </a:solidFill>
              </a:rPr>
              <a:t> Ka!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Giatiman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Mo’ng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tanang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kulang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Sa </a:t>
            </a:r>
            <a:r>
              <a:rPr lang="en-US" sz="1700" b="1" dirty="0" err="1" smtClean="0">
                <a:solidFill>
                  <a:srgbClr val="FF0000"/>
                </a:solidFill>
              </a:rPr>
              <a:t>adlaw-adlaw</a:t>
            </a:r>
            <a:r>
              <a:rPr lang="en-US" sz="1700" b="1" dirty="0" smtClean="0">
                <a:solidFill>
                  <a:srgbClr val="FF0000"/>
                </a:solidFill>
              </a:rPr>
              <a:t>, bag-</a:t>
            </a:r>
            <a:r>
              <a:rPr lang="en-US" sz="1700" b="1" dirty="0" err="1" smtClean="0">
                <a:solidFill>
                  <a:srgbClr val="FF0000"/>
                </a:solidFill>
              </a:rPr>
              <a:t>o’ng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kalooy</a:t>
            </a:r>
            <a:r>
              <a:rPr lang="en-US" sz="17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Matinumanon</a:t>
            </a:r>
            <a:r>
              <a:rPr lang="en-US" sz="1700" b="1" dirty="0" smtClean="0">
                <a:solidFill>
                  <a:srgbClr val="FF0000"/>
                </a:solidFill>
              </a:rPr>
              <a:t> Ka </a:t>
            </a:r>
            <a:r>
              <a:rPr lang="en-US" sz="1700" b="1" dirty="0" err="1" smtClean="0">
                <a:solidFill>
                  <a:srgbClr val="FF0000"/>
                </a:solidFill>
              </a:rPr>
              <a:t>nganhi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nako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ting-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ting-init,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pag-ani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bituon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magapamatuod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pagkamatinumanon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pagpasaylo’s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mawala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kusog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paglaum’s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umaabot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Matinumanon 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Matinumanon Ka</dc:title>
  <dc:creator>mary</dc:creator>
  <cp:lastModifiedBy>mary</cp:lastModifiedBy>
  <cp:revision>6</cp:revision>
  <dcterms:created xsi:type="dcterms:W3CDTF">2023-07-14T21:11:19Z</dcterms:created>
  <dcterms:modified xsi:type="dcterms:W3CDTF">2023-07-15T16:15:44Z</dcterms:modified>
</cp:coreProperties>
</file>