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E8D9D9-7DBE-4DC9-8D76-FFDE8F3B6B55}" type="datetimeFigureOut">
              <a:rPr lang="en-US" smtClean="0"/>
              <a:pPr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229E9-B544-4F3A-A0F1-CCAA3BAEA46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risztus katonái sorakozzat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7290" y="0"/>
            <a:ext cx="6500858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Krisztus</a:t>
            </a:r>
            <a:r>
              <a:rPr lang="en-US" b="1" dirty="0" smtClean="0"/>
              <a:t> </a:t>
            </a:r>
            <a:r>
              <a:rPr lang="en-US" b="1" dirty="0" err="1"/>
              <a:t>katonái</a:t>
            </a:r>
            <a:r>
              <a:rPr lang="en-US" b="1" dirty="0"/>
              <a:t>, </a:t>
            </a:r>
            <a:r>
              <a:rPr lang="en-US" b="1" dirty="0" err="1"/>
              <a:t>sorakozzatok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4392488" cy="5018112"/>
          </a:xfrm>
        </p:spPr>
        <p:txBody>
          <a:bodyPr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Krisztus katonái, sorakozzatok!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kereszt jegyében síkra szálljatok!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Krisztus a Királyunk, minket Ő vezet,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Kövessétek folyton, őrá nézzetek!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Refrén: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Fel a szent csatára, fel, te hű sereg!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A kereszt jegyében, harcod megnyered!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Istennek egyháza, az Ő serege.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Istennek Igéje, lelki fegyvere.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Nem vagyunk szétszórva, egy a mi Urunk;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Hitben, szeretetben, egy tábor vagyunk!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Krisztus katonái, fel, előre hát!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Harcoljátok bátran végig a csatát!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diadalra jutva, zengjen ajkatok: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Üdv a Vezérnek, ki győzelmet hoz!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110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Krisztus katonái, sorakozzatok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Krisztus katonái, sorakozzatok </dc:title>
  <dc:creator>mary</dc:creator>
  <cp:lastModifiedBy>FRONT</cp:lastModifiedBy>
  <cp:revision>5</cp:revision>
  <dcterms:created xsi:type="dcterms:W3CDTF">2023-07-18T18:18:12Z</dcterms:created>
  <dcterms:modified xsi:type="dcterms:W3CDTF">2025-09-26T16:06:42Z</dcterms:modified>
</cp:coreProperties>
</file>