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25058-4E0F-45DA-BC3A-4E0FC8D129E7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C2119-98AC-4311-841E-1B123BE6DE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alwanyi b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392488" cy="36003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Abalwanyi</a:t>
            </a:r>
            <a:r>
              <a:rPr lang="en-US" b="1" dirty="0" smtClean="0"/>
              <a:t>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Yesu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9289032" cy="5688632"/>
          </a:xfrm>
        </p:spPr>
        <p:txBody>
          <a:bodyPr numCol="3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Abalwanyi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Mwekemba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mujje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Tulwane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amaanyi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Temutya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Yatuwanguza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yaffuga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Abalwanyi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bbe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mujje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Tweweeyo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ffena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Tugobbe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Setani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Mu </a:t>
            </a:r>
            <a:r>
              <a:rPr lang="en-US" sz="1800" b="1" dirty="0" err="1" smtClean="0">
                <a:solidFill>
                  <a:srgbClr val="FF0000"/>
                </a:solidFill>
              </a:rPr>
              <a:t>kkubo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lyaffe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bajajja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abedda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mwekemba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Muntalo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lwaffe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n'ensi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enkummu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twasinza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betulumba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tubaggoba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Wuuno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yatuwanguza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tetutya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mumaaso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Katutambule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twegemye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Na'amanyi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gonna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Ekitiibwa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twekweeka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yawangula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Kumusalaba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114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Abalwanyi ba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Abalwanyi ba Yesu </dc:title>
  <dc:creator>mary</dc:creator>
  <cp:lastModifiedBy>mary</cp:lastModifiedBy>
  <cp:revision>7</cp:revision>
  <dcterms:created xsi:type="dcterms:W3CDTF">2023-07-17T01:12:09Z</dcterms:created>
  <dcterms:modified xsi:type="dcterms:W3CDTF">2023-07-17T15:52:43Z</dcterms:modified>
</cp:coreProperties>
</file>