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7231A-B48B-441B-A5D5-29BF8C5BBB73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7F1B5-721A-4439-97E9-8A5AC0D3F3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ngu Wetu Ndiye Ng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Mungu</a:t>
            </a:r>
            <a:r>
              <a:rPr lang="en-US" b="1" dirty="0" smtClean="0"/>
              <a:t> </a:t>
            </a:r>
            <a:r>
              <a:rPr lang="en-US" b="1" dirty="0" err="1" smtClean="0"/>
              <a:t>Wetu</a:t>
            </a:r>
            <a:r>
              <a:rPr lang="en-US" b="1" dirty="0" smtClean="0"/>
              <a:t> </a:t>
            </a:r>
            <a:r>
              <a:rPr lang="en-US" b="1" dirty="0" err="1" smtClean="0"/>
              <a:t>Ndiye</a:t>
            </a:r>
            <a:r>
              <a:rPr lang="en-US" b="1" dirty="0" smtClean="0"/>
              <a:t> </a:t>
            </a:r>
            <a:r>
              <a:rPr lang="en-US" b="1" dirty="0" err="1" smtClean="0"/>
              <a:t>Ngome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6400800" cy="56166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Atukingiaye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shida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zitushikazo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Adui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kale,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kutushinda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amwezaye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hazifai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tunashindwa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shujaa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mwenyewe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mwingine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mshindaji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akikusanya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majeshi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Hatuogopi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tutawashinda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akunja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hasira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lashinda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halitafuti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pamoja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hekima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Wakitunyang’anya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haidhoru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Twamfuata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134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Mungu Wetu Ndiye Ngome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Mungu wetu ngome kuu </dc:title>
  <dc:creator>mary</dc:creator>
  <cp:lastModifiedBy>mary</cp:lastModifiedBy>
  <cp:revision>16</cp:revision>
  <dcterms:created xsi:type="dcterms:W3CDTF">2020-12-17T17:35:53Z</dcterms:created>
  <dcterms:modified xsi:type="dcterms:W3CDTF">2023-06-30T16:55:49Z</dcterms:modified>
</cp:coreProperties>
</file>