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0F4C4-5088-4280-A99C-C5CB871D9EFF}" type="datetimeFigureOut">
              <a:rPr lang="en-US" smtClean="0"/>
              <a:pPr/>
              <a:t>6/20/2023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65692B-6F7F-4B0B-BF54-A61EDF4451D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저 장미꽃 위에 이슬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3851920" y="1556792"/>
            <a:ext cx="5292080" cy="396906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uổi Mai Với Jê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260647"/>
            <a:ext cx="4248472" cy="504057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Buổi</a:t>
            </a:r>
            <a:r>
              <a:rPr lang="en-US" b="1" dirty="0"/>
              <a:t> Mai </a:t>
            </a:r>
            <a:r>
              <a:rPr lang="en-US" b="1" dirty="0" err="1"/>
              <a:t>Với</a:t>
            </a:r>
            <a:r>
              <a:rPr lang="en-US" b="1" dirty="0"/>
              <a:t> </a:t>
            </a:r>
            <a:r>
              <a:rPr lang="en-US" b="1" dirty="0" err="1"/>
              <a:t>Jêsus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323528" y="1268760"/>
            <a:ext cx="554461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dirty="0" smtClean="0"/>
              <a:t>1. Tôi đi một mình vào nơi thanh vắng</a:t>
            </a:r>
          </a:p>
          <a:p>
            <a:r>
              <a:rPr lang="vi-VN" b="1" dirty="0" smtClean="0"/>
              <a:t>Lúc sương đêm chưa ráo trên ngàn bông hồng</a:t>
            </a:r>
          </a:p>
          <a:p>
            <a:r>
              <a:rPr lang="vi-VN" b="1" dirty="0" smtClean="0"/>
              <a:t>Và văng vẳng tiếng ai giọng khoan nhân thân ái</a:t>
            </a:r>
          </a:p>
          <a:p>
            <a:r>
              <a:rPr lang="vi-VN" b="1" dirty="0" smtClean="0"/>
              <a:t>Chính Jêsus Christ con Trời hiển lai.</a:t>
            </a:r>
          </a:p>
          <a:p>
            <a:endParaRPr lang="en-US" b="1" dirty="0" smtClean="0"/>
          </a:p>
          <a:p>
            <a:endParaRPr lang="vi-VN" b="1" dirty="0" smtClean="0"/>
          </a:p>
          <a:p>
            <a:r>
              <a:rPr lang="vi-VN" b="1" dirty="0" smtClean="0">
                <a:solidFill>
                  <a:srgbClr val="FF0000"/>
                </a:solidFill>
              </a:rPr>
              <a:t>Điệp Khúc: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Chúa với tôi tâm giao khi Ngài đi bên tôi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Và Ngài phán chính Chúa đã chuộc tôi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Thật sung sướng thỏa vui khi gần bên Jêsus</a:t>
            </a:r>
          </a:p>
          <a:p>
            <a:r>
              <a:rPr lang="vi-VN" b="1" dirty="0" smtClean="0">
                <a:solidFill>
                  <a:srgbClr val="FF0000"/>
                </a:solidFill>
              </a:rPr>
              <a:t>Chẳng còn ai trong trần thế sánh hơn.</a:t>
            </a:r>
          </a:p>
          <a:p>
            <a:endParaRPr lang="en-US" b="1" dirty="0" smtClean="0"/>
          </a:p>
          <a:p>
            <a:endParaRPr lang="en-US" b="1" dirty="0" smtClean="0"/>
          </a:p>
          <a:p>
            <a:r>
              <a:rPr lang="vi-VN" b="1" dirty="0" smtClean="0"/>
              <a:t>2</a:t>
            </a:r>
            <a:r>
              <a:rPr lang="vi-VN" b="1" dirty="0" smtClean="0"/>
              <a:t>. Jêsus chuyện trò cùng tôi thân thiết</a:t>
            </a:r>
          </a:p>
          <a:p>
            <a:r>
              <a:rPr lang="vi-VN" b="1" dirty="0" smtClean="0"/>
              <a:t>Khiến muôn chim reo hát khi hừng đông về</a:t>
            </a:r>
          </a:p>
          <a:p>
            <a:r>
              <a:rPr lang="vi-VN" b="1" dirty="0" smtClean="0"/>
              <a:t>Này hòa khúc Chúa ban dội thanh âm mỗi lúc</a:t>
            </a:r>
          </a:p>
          <a:p>
            <a:r>
              <a:rPr lang="vi-VN" b="1" dirty="0" smtClean="0"/>
              <a:t>Khiến nơi ái tâm chung hòa giọng ca</a:t>
            </a:r>
            <a:r>
              <a:rPr lang="vi-VN" b="1" dirty="0" smtClean="0"/>
              <a:t>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117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Buổi Mai Với Jêsus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Mai Với Jêsus</dc:title>
  <dc:creator>mary</dc:creator>
  <cp:lastModifiedBy>mary</cp:lastModifiedBy>
  <cp:revision>8</cp:revision>
  <dcterms:created xsi:type="dcterms:W3CDTF">2022-02-19T15:56:48Z</dcterms:created>
  <dcterms:modified xsi:type="dcterms:W3CDTF">2023-06-20T18:53:43Z</dcterms:modified>
</cp:coreProperties>
</file>