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F19B-8B2D-4D9C-A84A-70AE43A4B630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D02A5-4DFF-48EB-B6E7-2EFC7FB5B6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എന്തേകും ഞാ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0"/>
            <a:ext cx="8280920" cy="5486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ml-IN" sz="3600" b="1" dirty="0" smtClean="0"/>
              <a:t>എന്തേകും ഞാൻ</a:t>
            </a:r>
            <a:r>
              <a:rPr lang="en-US" sz="3600" b="1" dirty="0" smtClean="0"/>
              <a:t> 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Enthekum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Njan</a:t>
            </a:r>
            <a:r>
              <a:rPr lang="en-US" sz="3600" b="1" dirty="0" smtClean="0"/>
              <a:t> </a:t>
            </a:r>
            <a:r>
              <a:rPr lang="ml-IN" sz="3600" b="1" dirty="0"/>
              <a:t/>
            </a:r>
            <a:br>
              <a:rPr lang="ml-IN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629705"/>
            <a:ext cx="7488832" cy="5400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Enthekum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ezhakku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orthal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Nanniyulla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ullamode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Naadellam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keerthicheedum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hallelujah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vannikkunne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Enneyum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veendeduthu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Ennalum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swontham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Nisthulamam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snehathe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Nithyavum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orthidum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hallelujah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vannikkunne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Snehichuvo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enneyum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Onninalum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verpedilla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naalum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kaividilla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hallelujah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vannikkunne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Sarvavum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arppikkunne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Sarvesha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Santhoshavum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sankethavum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Sampathum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hallelujah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Vazhteedunne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vannikkunne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Vallabha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thrippaathathil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kumbeedunne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112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എന്തേകും ഞാൻ  Enthekum Njan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എന്തേകും ഞാൻ </dc:title>
  <dc:creator>mary</dc:creator>
  <cp:lastModifiedBy>mary</cp:lastModifiedBy>
  <cp:revision>11</cp:revision>
  <dcterms:created xsi:type="dcterms:W3CDTF">2023-05-27T19:43:51Z</dcterms:created>
  <dcterms:modified xsi:type="dcterms:W3CDTF">2023-05-29T18:51:04Z</dcterms:modified>
</cp:coreProperties>
</file>