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5C8A-F71C-4F95-878B-394F06796CBF}" type="datetimeFigureOut">
              <a:rPr lang="en-US" smtClean="0"/>
              <a:pPr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21639-89A4-49C4-B890-77E87E009B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nu Kristi ni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816424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Ninu</a:t>
            </a:r>
            <a:r>
              <a:rPr lang="en-US" b="1" dirty="0" smtClean="0"/>
              <a:t> Kristi </a:t>
            </a:r>
            <a:r>
              <a:rPr lang="en-US" b="1" dirty="0" err="1" smtClean="0"/>
              <a:t>nikan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8676456" cy="487409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n'imọlẹ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Igun-ile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sibẹ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ti'ji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ibalẹ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bẹru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Kristi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leeyan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Ọlọrun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ìkókó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Ẹbun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T’awọn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kẹgan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Ọlọrun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pẹ’ṣẹ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ye.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‘nu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Imọlẹ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t’ookun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Lẹyin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lọjọ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n’iṣẹgun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lọwọ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ẹṣẹ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fẹjẹ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Kristi ‘nu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bẹrẹ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ayanmo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mu.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eṣu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‘Ti y’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213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Ninu Kristi nikan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Wo’nu mi o</dc:title>
  <dc:creator>mary</dc:creator>
  <cp:lastModifiedBy>mary</cp:lastModifiedBy>
  <cp:revision>13</cp:revision>
  <dcterms:created xsi:type="dcterms:W3CDTF">2020-05-09T17:40:51Z</dcterms:created>
  <dcterms:modified xsi:type="dcterms:W3CDTF">2023-05-29T17:30:08Z</dcterms:modified>
</cp:coreProperties>
</file>