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C3075-C44C-451C-8AFE-7823124C310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0C0B-CB17-40A3-8D45-9C34796F04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ztus elég nek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Krisztus</a:t>
            </a:r>
            <a:r>
              <a:rPr lang="en-US" b="1" dirty="0" smtClean="0"/>
              <a:t> </a:t>
            </a:r>
            <a:r>
              <a:rPr lang="en-US" b="1" dirty="0" err="1" smtClean="0"/>
              <a:t>elég</a:t>
            </a:r>
            <a:r>
              <a:rPr lang="en-US" b="1" dirty="0" smtClean="0"/>
              <a:t> </a:t>
            </a:r>
            <a:r>
              <a:rPr lang="en-US" b="1" dirty="0" err="1" smtClean="0"/>
              <a:t>nekem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968552" cy="4874096"/>
          </a:xfrm>
        </p:spPr>
        <p:txBody>
          <a:bodyPr>
            <a:noAutofit/>
          </a:bodyPr>
          <a:lstStyle/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Krisztus mindenem, életem értelme.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e földön más nekem aki betölti lelkemet,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Túl mindenen én éneklem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szabad lettem.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Krisztus elég nekem, Krisztus elég nekem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Minden vágyam csak te vagy Jézus mindenem Tiéd.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Krisztus mindenem, megmentő szerelmem.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Reménységem csak Te vagy, a Menny az otthonom.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Túl mindenen én éneklem,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itt van, csak Ő legyen áldott!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Szívemben eldőlt követem Jézust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nincs visszaút!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világ nem kell mert enyém Jézus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nincs visszaút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Krisztus elég nekem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Krisztus elég nekem</dc:title>
  <dc:creator>mary</dc:creator>
  <cp:lastModifiedBy>mary</cp:lastModifiedBy>
  <cp:revision>6</cp:revision>
  <dcterms:created xsi:type="dcterms:W3CDTF">2023-05-16T14:03:00Z</dcterms:created>
  <dcterms:modified xsi:type="dcterms:W3CDTF">2023-05-16T16:40:47Z</dcterms:modified>
</cp:coreProperties>
</file>