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C710-910C-4F68-AD67-002FED41D5D8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C35C-E1D7-4CFA-AC65-E8EC1350C6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zie de grote Ko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752528" cy="332655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Ik zie de grote Koning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7992888" cy="630932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zie de grote Koning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 glorie en met vuur omringd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aarde beeft, de aarde beeft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zie Hem in zijn liefde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Onze zonden wast hij weg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ieder zingt, en ieder zingt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Hosanna, hosanna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Hosanna in de hoge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Hosanna, hosanna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Hosanna in de hoge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zie een generatie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Opstaan in gehoorzaamheid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puur geloof, met puur geloof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zie een grote doorbraak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Opgewekt door ons gebed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knielen neer, we knielen neer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Genees mijn hart en maak mij rein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Ontsluier het geheim van uw heerlijkheid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 mij hoe ik lief heb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 zoals u mij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Raak mijn hart met wat u raakt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wat ik ben is voor u gemaakt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mijn weg van aards bestaan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Naar eeuwigheid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133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 zie de grote Koning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zie de grote Koning</dc:title>
  <dc:creator>mary</dc:creator>
  <cp:lastModifiedBy>mary</cp:lastModifiedBy>
  <cp:revision>8</cp:revision>
  <dcterms:created xsi:type="dcterms:W3CDTF">2023-05-05T20:08:33Z</dcterms:created>
  <dcterms:modified xsi:type="dcterms:W3CDTF">2023-05-11T19:18:02Z</dcterms:modified>
</cp:coreProperties>
</file>