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7675C-BCB9-4B6E-984A-45FDBA9B0734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041AB-20D5-49E8-92DF-24B0F3C822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y tapaw ti ban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752528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Diay</a:t>
            </a:r>
            <a:r>
              <a:rPr lang="en-US" b="1" dirty="0" smtClean="0"/>
              <a:t> </a:t>
            </a:r>
            <a:r>
              <a:rPr lang="en-US" b="1" dirty="0" err="1" smtClean="0"/>
              <a:t>tapaw</a:t>
            </a:r>
            <a:r>
              <a:rPr lang="en-US" b="1" dirty="0" smtClean="0"/>
              <a:t> </a:t>
            </a:r>
            <a:r>
              <a:rPr lang="en-US" b="1" dirty="0" err="1" smtClean="0"/>
              <a:t>ti</a:t>
            </a:r>
            <a:r>
              <a:rPr lang="en-US" b="1" dirty="0" smtClean="0"/>
              <a:t> </a:t>
            </a:r>
            <a:r>
              <a:rPr lang="en-US" b="1" dirty="0" err="1" smtClean="0"/>
              <a:t>bantay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6624736" cy="561662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bantay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Naisaad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nakasbutak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Nagyanan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idiay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Mannubbot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Agragsak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gapu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Ingga’t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pumusay</a:t>
            </a:r>
            <a:r>
              <a:rPr lang="en-US" sz="1600" b="1" dirty="0" smtClean="0">
                <a:solidFill>
                  <a:srgbClr val="FF0000"/>
                </a:solidFill>
              </a:rPr>
              <a:t> toy </a:t>
            </a:r>
            <a:r>
              <a:rPr lang="en-US" sz="1600" b="1" dirty="0" err="1" smtClean="0">
                <a:solidFill>
                  <a:srgbClr val="FF0000"/>
                </a:solidFill>
              </a:rPr>
              <a:t>angesko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Kumpetak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balangatannakto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</a:t>
            </a:r>
            <a:r>
              <a:rPr lang="en-US" sz="1600" b="1" dirty="0" smtClean="0">
                <a:solidFill>
                  <a:srgbClr val="FF0000"/>
                </a:solidFill>
              </a:rPr>
              <a:t> Apo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napunno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Nakaskasdaawka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napasag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kordero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masubbot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Idiay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nagayus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mangugas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kadatayo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Naikkat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idiay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Manipud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idiay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Diakton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kalipatan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intedna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namnamak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dumteng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aldaw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Gloria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ayabannakto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106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Diay tapaw ti bantay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Diay tapaw ti bantay</dc:title>
  <dc:creator>mary</dc:creator>
  <cp:lastModifiedBy>mary</cp:lastModifiedBy>
  <cp:revision>4</cp:revision>
  <dcterms:created xsi:type="dcterms:W3CDTF">2019-02-06T19:43:59Z</dcterms:created>
  <dcterms:modified xsi:type="dcterms:W3CDTF">2023-06-01T20:05:03Z</dcterms:modified>
</cp:coreProperties>
</file>