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AFFA-0A49-451D-BC2B-0D8A5891EBE8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3667-0210-465C-B15E-658A0443C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AFFA-0A49-451D-BC2B-0D8A5891EBE8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3667-0210-465C-B15E-658A0443C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AFFA-0A49-451D-BC2B-0D8A5891EBE8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3667-0210-465C-B15E-658A0443C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AFFA-0A49-451D-BC2B-0D8A5891EBE8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3667-0210-465C-B15E-658A0443C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AFFA-0A49-451D-BC2B-0D8A5891EBE8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3667-0210-465C-B15E-658A0443C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AFFA-0A49-451D-BC2B-0D8A5891EBE8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3667-0210-465C-B15E-658A0443C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AFFA-0A49-451D-BC2B-0D8A5891EBE8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3667-0210-465C-B15E-658A0443C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AFFA-0A49-451D-BC2B-0D8A5891EBE8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3667-0210-465C-B15E-658A0443C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AFFA-0A49-451D-BC2B-0D8A5891EBE8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3667-0210-465C-B15E-658A0443C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AFFA-0A49-451D-BC2B-0D8A5891EBE8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3667-0210-465C-B15E-658A0443C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AFFA-0A49-451D-BC2B-0D8A5891EBE8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3667-0210-465C-B15E-658A0443C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CAFFA-0A49-451D-BC2B-0D8A5891EBE8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E3667-0210-465C-B15E-658A0443CF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Surrender 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74441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Átadom</a:t>
            </a:r>
            <a:r>
              <a:rPr lang="en-US" b="1" dirty="0" smtClean="0"/>
              <a:t> </a:t>
            </a:r>
            <a:r>
              <a:rPr lang="en-US" b="1" dirty="0" err="1"/>
              <a:t>magam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620688"/>
            <a:ext cx="3960440" cy="465807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vagyok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újra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térden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állva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mindenemet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Neked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adjam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Találj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közel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Hozzád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Úgy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vágyom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úgy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vágyom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Átadom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Átitat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kegyelmed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jóságod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szomjazom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éhezem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Kitárt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sírásom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Szólj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most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hozzám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szólj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most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hozzám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Átadom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magam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átadom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magam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Még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jobban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akarlak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Megismerni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Uram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  <a:r>
              <a:rPr lang="en-US" sz="1600" b="1" smtClean="0">
                <a:solidFill>
                  <a:srgbClr val="FF0000"/>
                </a:solidFill>
              </a:rPr>
              <a:t>(x2)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Mint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zúgó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szél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bennem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Készíts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készíts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bennem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Hatalmas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viharként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rázd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lelkem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Készíts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készíts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bennem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109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Átadom magam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Átadom magam </dc:title>
  <dc:creator>mary</dc:creator>
  <cp:lastModifiedBy>mary</cp:lastModifiedBy>
  <cp:revision>5</cp:revision>
  <dcterms:created xsi:type="dcterms:W3CDTF">2023-05-03T13:53:17Z</dcterms:created>
  <dcterms:modified xsi:type="dcterms:W3CDTF">2023-05-04T16:49:10Z</dcterms:modified>
</cp:coreProperties>
</file>