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229FA-F2DB-4076-B7E0-31445136AB8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7B03F-B6AC-4ED8-B558-A1657F4F2C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n Jesus Min Re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8052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Min </a:t>
            </a:r>
            <a:r>
              <a:rPr lang="en-US" b="1" dirty="0"/>
              <a:t>Jesus Min </a:t>
            </a:r>
            <a:r>
              <a:rPr lang="en-US" b="1" dirty="0" err="1"/>
              <a:t>Retter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4680520" cy="5616624"/>
          </a:xfrm>
        </p:spPr>
        <p:txBody>
          <a:bodyPr numCol="1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Jesus, mein Retter,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keiner ist so wie du.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Lobpreis sei dir, jeden Tag mehr,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deine große Liebe, Herr.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Tröster, mein Helfer,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mir Zuflucht und Kraft.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in mir beugt sich vor dir.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hoch erhoben, Herr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Ruft zu dem Herrn, alle Enden der Welt!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Ehre und Dank dem, der alles erhält.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Himmel und Erde erhebt ihn und singt,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wenn sein Name erklingt.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Wir preisen dich, du hast Großes getan.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Wir kommen vor dich und beten an.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Dank sei dir, Herr, du bist unvergleichlich gut</a:t>
            </a:r>
            <a:r>
              <a:rPr lang="de-DE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Min Jesus Min Retter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Min Jesus Min Retter </dc:title>
  <dc:creator>mary</dc:creator>
  <cp:lastModifiedBy>mary</cp:lastModifiedBy>
  <cp:revision>8</cp:revision>
  <dcterms:created xsi:type="dcterms:W3CDTF">2023-04-11T22:53:57Z</dcterms:created>
  <dcterms:modified xsi:type="dcterms:W3CDTF">2023-04-14T14:17:38Z</dcterms:modified>
</cp:coreProperties>
</file>