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BB636-F221-4177-8D89-5D5B546DEA25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BE1F6-E697-4758-A0A6-55207DFE61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BB636-F221-4177-8D89-5D5B546DEA25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BE1F6-E697-4758-A0A6-55207DFE61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BB636-F221-4177-8D89-5D5B546DEA25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BE1F6-E697-4758-A0A6-55207DFE61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BB636-F221-4177-8D89-5D5B546DEA25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BE1F6-E697-4758-A0A6-55207DFE61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BB636-F221-4177-8D89-5D5B546DEA25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BE1F6-E697-4758-A0A6-55207DFE61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BB636-F221-4177-8D89-5D5B546DEA25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BE1F6-E697-4758-A0A6-55207DFE61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BB636-F221-4177-8D89-5D5B546DEA25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BE1F6-E697-4758-A0A6-55207DFE61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BB636-F221-4177-8D89-5D5B546DEA25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BE1F6-E697-4758-A0A6-55207DFE61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BB636-F221-4177-8D89-5D5B546DEA25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BE1F6-E697-4758-A0A6-55207DFE61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BB636-F221-4177-8D89-5D5B546DEA25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BE1F6-E697-4758-A0A6-55207DFE61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BB636-F221-4177-8D89-5D5B546DEA25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BE1F6-E697-4758-A0A6-55207DFE611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4BB636-F221-4177-8D89-5D5B546DEA25}" type="datetimeFigureOut">
              <a:rPr lang="en-US" smtClean="0"/>
              <a:pPr/>
              <a:t>12/19/2025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3BE1F6-E697-4758-A0A6-55207DFE611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ine is the Glory2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yőzelmet vettél 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7IbFs4jvfI4" TargetMode="Externa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43174" y="214290"/>
            <a:ext cx="3857652" cy="50006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hu-H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Győzelmet vettél 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hu-HU" dirty="0"/>
              <a:t/>
            </a:r>
            <a:br>
              <a:rPr lang="hu-HU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034" y="1142984"/>
            <a:ext cx="3714776" cy="4138626"/>
          </a:xfrm>
        </p:spPr>
        <p:txBody>
          <a:bodyPr>
            <a:noAutofit/>
          </a:bodyPr>
          <a:lstStyle/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Győzelmet vettél, ó, Feltámadott!</a:t>
            </a: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Dicsőséggel fényes a diadalod!</a:t>
            </a: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Magas égből szállt le angyali követ,</a:t>
            </a: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Hogy elhengerítse a nehéz követ.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hu-HU" sz="1600" b="1" dirty="0" smtClean="0">
                <a:solidFill>
                  <a:srgbClr val="FF0000"/>
                </a:solidFill>
              </a:rPr>
              <a:t>Győzelmet vettél, ó, Feltámadott!</a:t>
            </a:r>
          </a:p>
          <a:p>
            <a:pPr algn="l"/>
            <a:r>
              <a:rPr lang="hu-HU" sz="1600" b="1" dirty="0" smtClean="0">
                <a:solidFill>
                  <a:srgbClr val="FF0000"/>
                </a:solidFill>
              </a:rPr>
              <a:t>Dicsőséggel fényes a diadalod!</a:t>
            </a:r>
          </a:p>
          <a:p>
            <a:pPr algn="l"/>
            <a:endParaRPr lang="hu-HU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Lásd, ott az Jézus, az Üdvözítő!</a:t>
            </a: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Ne kételkedj többé: ő jelent meg, ő!</a:t>
            </a: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Ujjongj, Isten népe, hirdesd szüntelen,</a:t>
            </a: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Jézusé a végső, döntő győzelem!</a:t>
            </a:r>
          </a:p>
          <a:p>
            <a:pPr algn="l"/>
            <a:endParaRPr lang="hu-HU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Mért félne szívem? Él az én Uram,</a:t>
            </a: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Békesség Királya, benne nyugta van,</a:t>
            </a: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Ő a diadalmam, pajzsom, életem,</a:t>
            </a:r>
          </a:p>
          <a:p>
            <a:pPr algn="l"/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Szívemben már nincsen semmi félelem</a:t>
            </a:r>
            <a:r>
              <a:rPr lang="hu-H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  <a:hlinkClick r:id="rId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102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Győzelmet vettél 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Győzelmi dal </dc:title>
  <dc:creator>mary</dc:creator>
  <cp:lastModifiedBy>FRONT</cp:lastModifiedBy>
  <cp:revision>20</cp:revision>
  <dcterms:created xsi:type="dcterms:W3CDTF">2023-04-05T16:34:35Z</dcterms:created>
  <dcterms:modified xsi:type="dcterms:W3CDTF">2025-12-20T04:15:55Z</dcterms:modified>
</cp:coreProperties>
</file>