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CFCB8-A688-413B-8BE8-B1BA63DF07AA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6E8C-D1ED-465D-97EC-56E4B9DB2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CFCB8-A688-413B-8BE8-B1BA63DF07AA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6E8C-D1ED-465D-97EC-56E4B9DB2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CFCB8-A688-413B-8BE8-B1BA63DF07AA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6E8C-D1ED-465D-97EC-56E4B9DB2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CFCB8-A688-413B-8BE8-B1BA63DF07AA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6E8C-D1ED-465D-97EC-56E4B9DB2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CFCB8-A688-413B-8BE8-B1BA63DF07AA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6E8C-D1ED-465D-97EC-56E4B9DB2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CFCB8-A688-413B-8BE8-B1BA63DF07AA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6E8C-D1ED-465D-97EC-56E4B9DB2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CFCB8-A688-413B-8BE8-B1BA63DF07AA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6E8C-D1ED-465D-97EC-56E4B9DB2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CFCB8-A688-413B-8BE8-B1BA63DF07AA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6E8C-D1ED-465D-97EC-56E4B9DB2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CFCB8-A688-413B-8BE8-B1BA63DF07AA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6E8C-D1ED-465D-97EC-56E4B9DB2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CFCB8-A688-413B-8BE8-B1BA63DF07AA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6E8C-D1ED-465D-97EC-56E4B9DB2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CFCB8-A688-413B-8BE8-B1BA63DF07AA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6E8C-D1ED-465D-97EC-56E4B9DB2E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CFCB8-A688-413B-8BE8-B1BA63DF07AA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B6E8C-D1ED-465D-97EC-56E4B9DB2E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Name Above All Names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 Unnatha Naam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260648"/>
            <a:ext cx="5184576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Yesu</a:t>
            </a:r>
            <a:r>
              <a:rPr lang="en-US" b="1" dirty="0" smtClean="0"/>
              <a:t> </a:t>
            </a:r>
            <a:r>
              <a:rPr lang="en-US" b="1" dirty="0" err="1" smtClean="0"/>
              <a:t>Unnatha</a:t>
            </a:r>
            <a:r>
              <a:rPr lang="en-US" b="1" dirty="0" smtClean="0"/>
              <a:t> </a:t>
            </a:r>
            <a:r>
              <a:rPr lang="en-US" b="1" dirty="0" err="1" smtClean="0"/>
              <a:t>Naamam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5736" y="1268760"/>
            <a:ext cx="4640560" cy="3096344"/>
          </a:xfrm>
        </p:spPr>
        <p:txBody>
          <a:bodyPr>
            <a:normAutofit lnSpcReduction="10000"/>
          </a:bodyPr>
          <a:lstStyle/>
          <a:p>
            <a:pPr algn="l"/>
            <a:r>
              <a:rPr lang="te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యేసు ఉన్నత నామం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సుందర రక్షకా  మహిమ స్వరూప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ఇమ్మనుఎల్ మనకు తోడుగా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దీన విమోచక జీవా వాక్యం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Unnatha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Naamam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Sundara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Rakshaka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Mahima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Swaroopa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Immanuel,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Thoduga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Vimochaka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Jeeva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Vaakyam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33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Yesu Unnatha Naamam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Yesu, Unnatha Naamam</dc:title>
  <dc:creator>mary</dc:creator>
  <cp:lastModifiedBy>mary</cp:lastModifiedBy>
  <cp:revision>13</cp:revision>
  <dcterms:created xsi:type="dcterms:W3CDTF">2020-12-28T20:15:10Z</dcterms:created>
  <dcterms:modified xsi:type="dcterms:W3CDTF">2023-03-27T18:11:20Z</dcterms:modified>
</cp:coreProperties>
</file>