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4A24-BB8B-4769-9601-1843722FDE40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0D24-D3B9-4BC8-8D6C-6ED5E57EF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4A24-BB8B-4769-9601-1843722FDE40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0D24-D3B9-4BC8-8D6C-6ED5E57EF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4A24-BB8B-4769-9601-1843722FDE40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0D24-D3B9-4BC8-8D6C-6ED5E57EF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4A24-BB8B-4769-9601-1843722FDE40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0D24-D3B9-4BC8-8D6C-6ED5E57EF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4A24-BB8B-4769-9601-1843722FDE40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0D24-D3B9-4BC8-8D6C-6ED5E57EF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4A24-BB8B-4769-9601-1843722FDE40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0D24-D3B9-4BC8-8D6C-6ED5E57EF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4A24-BB8B-4769-9601-1843722FDE40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0D24-D3B9-4BC8-8D6C-6ED5E57EF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4A24-BB8B-4769-9601-1843722FDE40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0D24-D3B9-4BC8-8D6C-6ED5E57EF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4A24-BB8B-4769-9601-1843722FDE40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0D24-D3B9-4BC8-8D6C-6ED5E57EF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4A24-BB8B-4769-9601-1843722FDE40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0D24-D3B9-4BC8-8D6C-6ED5E57EF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4A24-BB8B-4769-9601-1843722FDE40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0D24-D3B9-4BC8-8D6C-6ED5E57EF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C4A24-BB8B-4769-9601-1843722FDE40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80D24-D3B9-4BC8-8D6C-6ED5E57EF2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Grac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은혜의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0"/>
            <a:ext cx="2520280" cy="432048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은혜의 주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764704"/>
            <a:ext cx="10225136" cy="5688632"/>
          </a:xfrm>
        </p:spPr>
        <p:txBody>
          <a:bodyPr numCol="2">
            <a:noAutofit/>
          </a:bodyPr>
          <a:lstStyle/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여기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모인 우리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 피로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하나 됐네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세대를 넘어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하나로 모인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 자녀</a:t>
            </a:r>
          </a:p>
          <a:p>
            <a:pPr algn="l"/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주 앞에 모든 두렴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다 내려 놓고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고개를 들어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이 진리를 붙들어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그가 널 사랑하심을 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용기를 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가져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우릴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도우시는 주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기억해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pPr algn="l"/>
            <a:endParaRPr lang="ko-KR" alt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그의 피로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우리 구원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이루셨네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빛 되신 주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우리 곁에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영원한 친구</a:t>
            </a:r>
          </a:p>
          <a:p>
            <a:pPr algn="l"/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향한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우리 찬양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벽을 허물고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하늘문 여네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호흡 있는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만물아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찬양하라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 자녀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깨끗케 한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은혜의 주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이름 예수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73</Words>
  <Application>Microsoft Office PowerPoint</Application>
  <PresentationFormat>On-screen Show (4:3)</PresentationFormat>
  <Paragraphs>48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은혜의 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은혜의 주 </dc:title>
  <dc:creator>mary</dc:creator>
  <cp:lastModifiedBy>mary</cp:lastModifiedBy>
  <cp:revision>7</cp:revision>
  <dcterms:created xsi:type="dcterms:W3CDTF">2023-02-21T21:02:15Z</dcterms:created>
  <dcterms:modified xsi:type="dcterms:W3CDTF">2023-02-27T14:41:26Z</dcterms:modified>
</cp:coreProperties>
</file>