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7" autoAdjust="0"/>
    <p:restoredTop sz="94713" autoAdjust="0"/>
  </p:normalViewPr>
  <p:slideViewPr>
    <p:cSldViewPr showGuides="1"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F4979-D0CD-48AC-995F-172F02693D83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DED05-093B-4C04-9C87-4DE2DE2E6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DED05-093B-4C04-9C87-4DE2DE2E65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9E51A-AB5B-4FF1-BA2E-B2A51C09327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6A03-9228-41EC-9983-36C29EF39A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주님은 살아계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609600"/>
            <a:ext cx="4114800" cy="5635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내주님은 살아계셔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2057400"/>
            <a:ext cx="4953000" cy="3962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2000" b="1" dirty="0" smtClean="0"/>
              <a:t>1.</a:t>
            </a:r>
            <a:r>
              <a:rPr lang="ko-KR" altLang="en-US" sz="2000" b="1" dirty="0" smtClean="0"/>
              <a:t>내 주님은 살아계셔 날 지켜주시니</a:t>
            </a: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/>
              <a:t>그 큰 사랑 인하여서 나 자유 얻었네</a:t>
            </a:r>
            <a:endParaRPr lang="ko-KR" altLang="en-US" sz="2000" dirty="0" smtClean="0"/>
          </a:p>
          <a:p>
            <a:pPr>
              <a:buNone/>
            </a:pPr>
            <a:r>
              <a:rPr lang="ko-KR" altLang="en-US" sz="2000" b="1" dirty="0" smtClean="0"/>
              <a:t> </a:t>
            </a:r>
            <a:endParaRPr lang="ko-KR" altLang="en-US" sz="2000" dirty="0" smtClean="0"/>
          </a:p>
          <a:p>
            <a:pPr>
              <a:buNone/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나의 구원되신 주님 내 소망 되신 주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항상 나와 함께 하셔 곧 다시 오시리</a:t>
            </a:r>
            <a:endParaRPr lang="ko-KR" altLang="en-US" sz="2000" dirty="0" smtClean="0"/>
          </a:p>
          <a:p>
            <a:pPr>
              <a:buNone/>
            </a:pPr>
            <a:r>
              <a:rPr lang="ko-KR" altLang="en-US" sz="2000" b="1" dirty="0" smtClean="0"/>
              <a:t> </a:t>
            </a:r>
            <a:endParaRPr lang="ko-KR" altLang="en-US" sz="2000" dirty="0" smtClean="0"/>
          </a:p>
          <a:p>
            <a:pPr>
              <a:buNone/>
            </a:pPr>
            <a:r>
              <a:rPr lang="en-US" altLang="ko-KR" sz="2000" b="1" dirty="0" smtClean="0"/>
              <a:t>3. </a:t>
            </a:r>
            <a:r>
              <a:rPr lang="ko-KR" altLang="en-US" sz="2000" b="1" dirty="0" smtClean="0"/>
              <a:t>나를 거룩하게 하려 주 나를 부르니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주의 은혜 내게 넘쳐 주 뜻을 이루리</a:t>
            </a:r>
            <a:endParaRPr lang="ko-KR" altLang="en-US" sz="2000" dirty="0" smtClean="0"/>
          </a:p>
          <a:p>
            <a:pPr>
              <a:buNone/>
            </a:pPr>
            <a:r>
              <a:rPr lang="ko-KR" altLang="en-US" sz="2000" b="1" dirty="0" smtClean="0"/>
              <a:t> </a:t>
            </a:r>
            <a:endParaRPr lang="ko-KR" altLang="en-US" sz="2000" dirty="0" smtClean="0"/>
          </a:p>
          <a:p>
            <a:pPr marL="457200" indent="-457200">
              <a:buNone/>
            </a:pPr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굳센 믿음 나가지고 주 말씀 따르면</a:t>
            </a: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/>
              <a:t>주님 다시 강림할 때 날 영접하시리 아멘  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17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내주님은 살아계셔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내주는살아계시고</dc:title>
  <dc:creator>jungyeo park</dc:creator>
  <cp:lastModifiedBy>FRONT</cp:lastModifiedBy>
  <cp:revision>14</cp:revision>
  <dcterms:created xsi:type="dcterms:W3CDTF">2015-09-23T06:23:52Z</dcterms:created>
  <dcterms:modified xsi:type="dcterms:W3CDTF">2024-03-20T15:38:19Z</dcterms:modified>
</cp:coreProperties>
</file>