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14F1-0ED5-46F8-9765-934FA3A968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2B76-1451-4DB4-88BD-846CC7A88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14F1-0ED5-46F8-9765-934FA3A968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2B76-1451-4DB4-88BD-846CC7A88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14F1-0ED5-46F8-9765-934FA3A968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2B76-1451-4DB4-88BD-846CC7A88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14F1-0ED5-46F8-9765-934FA3A968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2B76-1451-4DB4-88BD-846CC7A88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14F1-0ED5-46F8-9765-934FA3A968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2B76-1451-4DB4-88BD-846CC7A88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14F1-0ED5-46F8-9765-934FA3A968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2B76-1451-4DB4-88BD-846CC7A88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14F1-0ED5-46F8-9765-934FA3A968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2B76-1451-4DB4-88BD-846CC7A88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14F1-0ED5-46F8-9765-934FA3A968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2B76-1451-4DB4-88BD-846CC7A88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14F1-0ED5-46F8-9765-934FA3A968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2B76-1451-4DB4-88BD-846CC7A88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14F1-0ED5-46F8-9765-934FA3A968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2B76-1451-4DB4-88BD-846CC7A88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14F1-0ED5-46F8-9765-934FA3A968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2B76-1451-4DB4-88BD-846CC7A88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514F1-0ED5-46F8-9765-934FA3A968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32B76-1451-4DB4-88BD-846CC7A885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ing Your Vessels, Not a Few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ภาชนะว่างเปล่าเอาม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332656"/>
            <a:ext cx="5112568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ภาชนะ</a:t>
            </a:r>
            <a:r>
              <a:rPr lang="th-TH" b="1" dirty="0"/>
              <a:t>ว่างเปล่าเอามา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9505056" cy="4874096"/>
          </a:xfrm>
        </p:spPr>
        <p:txBody>
          <a:bodyPr numCol="2"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1.ปรารถนาจะเติมให้เต็มล้น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ด้วยพระพรแห่งพระเจ้าหรือ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ทั้งเช้าค่ำอิ่มหนำปรีดา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พระสัญญาที่พระบิดาของเรา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ตรัสไว้จงยึดให้มั่น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เช่นในกาลสมัยโบราณ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ร้องรับ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พระองค์ทรงเติมดวงใจให้ล้นด้วยความยินดี 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เหมือนอย่างที่พระเจ้าสั่งให้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 ภาชนะว่างเปล่า เอามา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 จะทรงเติมดวงใจให้ล้นหลั่งไหลในวันนี้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 ด้วยฤทธีและพระวิญญาณ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2.ภาชนะเรือนดินชำระ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ด้วยพระโลหิตของพระเยซู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ใจเหือดแห้งกระหายจงมา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พากันถ่อมใจกราบลง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ตรงพระบาทาหน้าพระที่นั่งนั้น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จนพระวิญญาณทรงลงมา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3.เหมือนอย่างน้ำมันที่จะหลั่งไหล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และไม่รู้จักหมดสิ้นลง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ความรักที่ไม่รู้ปรวนแปร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ตามพระสัญญาพระเยซูจะโปรด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ประทานพระวิญญาณมา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จนกว่าใจทั้งหลายจะเต็ม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150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ภาชนะว่างเปล่าเอามา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ภาชนะว่างเปล่าเอามา </dc:title>
  <dc:creator>mary</dc:creator>
  <cp:lastModifiedBy>mary</cp:lastModifiedBy>
  <cp:revision>7</cp:revision>
  <dcterms:created xsi:type="dcterms:W3CDTF">2021-08-04T22:29:58Z</dcterms:created>
  <dcterms:modified xsi:type="dcterms:W3CDTF">2023-02-22T20:12:28Z</dcterms:modified>
</cp:coreProperties>
</file>