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E1262-9B7D-49CF-8D10-BD87DB97D884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AC275-EEA7-4B6E-B1E3-7C03DCD042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rac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 tua Graz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52839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Per </a:t>
            </a:r>
            <a:r>
              <a:rPr lang="en-US" b="1" dirty="0" err="1" smtClean="0"/>
              <a:t>tua</a:t>
            </a:r>
            <a:r>
              <a:rPr lang="en-US" b="1" dirty="0" smtClean="0"/>
              <a:t> </a:t>
            </a:r>
            <a:r>
              <a:rPr lang="en-US" b="1" dirty="0" err="1" smtClean="0"/>
              <a:t>Grazia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9612560" cy="5090120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  noi  cantiamo 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Siamo  uniti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Insieme a Lui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Figli di ogni nazione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questo è il tempo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 Re è qui 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Non </a:t>
            </a:r>
            <a:r>
              <a:rPr lang="en-US" sz="1800" b="1" dirty="0" err="1" smtClean="0">
                <a:solidFill>
                  <a:srgbClr val="FF0000"/>
                </a:solidFill>
              </a:rPr>
              <a:t>ascolter</a:t>
            </a:r>
            <a:r>
              <a:rPr lang="en-US" sz="1800" b="1" dirty="0" err="1" smtClean="0">
                <a:solidFill>
                  <a:srgbClr val="FF0000"/>
                </a:solidFill>
              </a:rPr>
              <a:t>ò</a:t>
            </a:r>
            <a:r>
              <a:rPr lang="en-US" sz="1800" b="1" dirty="0" smtClean="0">
                <a:solidFill>
                  <a:srgbClr val="FF0000"/>
                </a:solidFill>
              </a:rPr>
              <a:t>  la </a:t>
            </a:r>
            <a:r>
              <a:rPr lang="en-US" sz="1800" b="1" dirty="0" err="1" smtClean="0">
                <a:solidFill>
                  <a:srgbClr val="FF0000"/>
                </a:solidFill>
              </a:rPr>
              <a:t>paura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Con lo </a:t>
            </a:r>
            <a:r>
              <a:rPr lang="en-US" sz="1800" b="1" dirty="0" err="1" smtClean="0">
                <a:solidFill>
                  <a:srgbClr val="FF0000"/>
                </a:solidFill>
              </a:rPr>
              <a:t>sguardo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fisso</a:t>
            </a:r>
            <a:r>
              <a:rPr lang="en-US" sz="1800" b="1" dirty="0" smtClean="0">
                <a:solidFill>
                  <a:srgbClr val="FF0000"/>
                </a:solidFill>
              </a:rPr>
              <a:t> verso </a:t>
            </a:r>
            <a:r>
              <a:rPr lang="en-US" sz="1800" b="1" dirty="0" err="1" smtClean="0">
                <a:solidFill>
                  <a:srgbClr val="FF0000"/>
                </a:solidFill>
              </a:rPr>
              <a:t>il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cielo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la </a:t>
            </a:r>
            <a:r>
              <a:rPr lang="en-US" sz="1800" b="1" dirty="0" err="1" smtClean="0">
                <a:solidFill>
                  <a:srgbClr val="FF0000"/>
                </a:solidFill>
              </a:rPr>
              <a:t>Tua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grazia</a:t>
            </a:r>
            <a:r>
              <a:rPr lang="en-US" sz="1800" b="1" dirty="0" smtClean="0">
                <a:solidFill>
                  <a:srgbClr val="FF0000"/>
                </a:solidFill>
              </a:rPr>
              <a:t> vive in me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coraggioso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sarò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lo </a:t>
            </a:r>
            <a:r>
              <a:rPr lang="en-US" sz="1800" b="1" dirty="0" err="1" smtClean="0">
                <a:solidFill>
                  <a:srgbClr val="FF0000"/>
                </a:solidFill>
              </a:rPr>
              <a:t>vincerò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perché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la </a:t>
            </a:r>
            <a:r>
              <a:rPr lang="en-US" sz="1800" b="1" dirty="0" err="1" smtClean="0">
                <a:solidFill>
                  <a:srgbClr val="FF0000"/>
                </a:solidFill>
              </a:rPr>
              <a:t>mia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speranza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it-IT" sz="1800" b="1" dirty="0" smtClean="0">
                <a:solidFill>
                  <a:srgbClr val="FF0000"/>
                </a:solidFill>
              </a:rPr>
              <a:t>è in Te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 Salvatore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speranza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solo in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l’amico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mentre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lodiamo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piedi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grazia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per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l’eternità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Signore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98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Per tua Grazia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 tua Grazia </dc:title>
  <dc:creator>mary</dc:creator>
  <cp:lastModifiedBy>mary</cp:lastModifiedBy>
  <cp:revision>35</cp:revision>
  <dcterms:created xsi:type="dcterms:W3CDTF">2023-02-27T17:59:01Z</dcterms:created>
  <dcterms:modified xsi:type="dcterms:W3CDTF">2023-02-28T21:52:12Z</dcterms:modified>
</cp:coreProperties>
</file>