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5F6E-F6B3-4677-8EC6-A8F45EFD626C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A379-7C54-43FB-B99F-34BC079DF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5F6E-F6B3-4677-8EC6-A8F45EFD626C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A379-7C54-43FB-B99F-34BC079DF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5F6E-F6B3-4677-8EC6-A8F45EFD626C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A379-7C54-43FB-B99F-34BC079DF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5F6E-F6B3-4677-8EC6-A8F45EFD626C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A379-7C54-43FB-B99F-34BC079DF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5F6E-F6B3-4677-8EC6-A8F45EFD626C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A379-7C54-43FB-B99F-34BC079DF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5F6E-F6B3-4677-8EC6-A8F45EFD626C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A379-7C54-43FB-B99F-34BC079DF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5F6E-F6B3-4677-8EC6-A8F45EFD626C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A379-7C54-43FB-B99F-34BC079DF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5F6E-F6B3-4677-8EC6-A8F45EFD626C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A379-7C54-43FB-B99F-34BC079DF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5F6E-F6B3-4677-8EC6-A8F45EFD626C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A379-7C54-43FB-B99F-34BC079DF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5F6E-F6B3-4677-8EC6-A8F45EFD626C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A379-7C54-43FB-B99F-34BC079DF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5F6E-F6B3-4677-8EC6-A8F45EFD626C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A379-7C54-43FB-B99F-34BC079DF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D5F6E-F6B3-4677-8EC6-A8F45EFD626C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A379-7C54-43FB-B99F-34BC079DF1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Any Room for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Senhor Jesus Te Ch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688632" cy="47667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O </a:t>
            </a:r>
            <a:r>
              <a:rPr lang="pt-BR" b="1" dirty="0"/>
              <a:t>Senhor Jesus Te Chama</a:t>
            </a:r>
            <a:br>
              <a:rPr lang="pt-BR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3312368" cy="4730080"/>
          </a:xfrm>
        </p:spPr>
        <p:txBody>
          <a:bodyPr>
            <a:noAutofit/>
          </a:bodyPr>
          <a:lstStyle/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 Senhor Jesus te chama,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sublime e grande amor;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desprezes Quem te ama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quer ser teu Salvador.</a:t>
            </a: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Deixa Cristo, o Rei da glória,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Possuir teu coração,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Se desejas ter vitória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E eterna salvação.</a:t>
            </a: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 prazer bem cedo finda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Neste mundo sedutor;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quer, em Sua vinda,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Dar-te o reino de esplendor.</a:t>
            </a: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Hoje é dia aceitável,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Hoje é dia de perdão;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amor inigualável,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dá a salvação.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92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Senhor Jesus Te Chama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Senhor Jesus Te Chama </dc:title>
  <dc:creator>mary</dc:creator>
  <cp:lastModifiedBy>mary</cp:lastModifiedBy>
  <cp:revision>5</cp:revision>
  <dcterms:created xsi:type="dcterms:W3CDTF">2023-02-06T15:37:15Z</dcterms:created>
  <dcterms:modified xsi:type="dcterms:W3CDTF">2023-02-07T00:48:23Z</dcterms:modified>
</cp:coreProperties>
</file>