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5" d="100"/>
          <a:sy n="75" d="100"/>
        </p:scale>
        <p:origin x="-154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440BC-0B85-44D6-BC38-A4729134F356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9F7B8-9A4A-45E2-ADB8-B7715CC0D8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y 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estad, gloria a su majest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54868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Majestad, gloria y majestad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556792"/>
            <a:ext cx="4784576" cy="3888432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Majestad, gloria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majestad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Cristo sea honra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gloria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loor.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Majestad, gloria y majestad,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nos cre</a:t>
            </a:r>
            <a:r>
              <a:rPr lang="es-ES" sz="2000" b="1" dirty="0" smtClean="0">
                <a:solidFill>
                  <a:schemeClr val="tx1"/>
                </a:solidFill>
              </a:rPr>
              <a:t>ó</a:t>
            </a:r>
            <a:r>
              <a:rPr lang="es-ES" sz="2000" b="1" dirty="0" smtClean="0">
                <a:solidFill>
                  <a:schemeClr val="tx1"/>
                </a:solidFill>
              </a:rPr>
              <a:t> </a:t>
            </a:r>
            <a:r>
              <a:rPr lang="es-ES" sz="2000" b="1" dirty="0" smtClean="0">
                <a:solidFill>
                  <a:schemeClr val="tx1"/>
                </a:solidFill>
              </a:rPr>
              <a:t>nos </a:t>
            </a:r>
            <a:r>
              <a:rPr lang="es-ES" sz="2000" b="1" dirty="0" smtClean="0">
                <a:solidFill>
                  <a:schemeClr val="tx1"/>
                </a:solidFill>
              </a:rPr>
              <a:t>redimió,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2000" b="1" dirty="0" smtClean="0">
                <a:solidFill>
                  <a:schemeClr val="tx1"/>
                </a:solidFill>
              </a:rPr>
              <a:t>Viene otra vez!  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Exaltad, </a:t>
            </a:r>
            <a:r>
              <a:rPr lang="es-ES" sz="2000" b="1" dirty="0" smtClean="0">
                <a:solidFill>
                  <a:srgbClr val="FF0000"/>
                </a:solidFill>
              </a:rPr>
              <a:t>y alabad el nombre de </a:t>
            </a:r>
            <a:r>
              <a:rPr lang="es-ES" sz="2000" b="1" dirty="0" smtClean="0">
                <a:solidFill>
                  <a:srgbClr val="FF0000"/>
                </a:solidFill>
              </a:rPr>
              <a:t>Cristo</a:t>
            </a:r>
            <a:r>
              <a:rPr lang="es-ES" sz="2000" b="1" dirty="0" smtClean="0">
                <a:solidFill>
                  <a:srgbClr val="FF0000"/>
                </a:solidFill>
              </a:rPr>
              <a:t>.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Adorad, </a:t>
            </a:r>
            <a:r>
              <a:rPr lang="es-ES" sz="2000" b="1" dirty="0" smtClean="0">
                <a:solidFill>
                  <a:srgbClr val="FF0000"/>
                </a:solidFill>
              </a:rPr>
              <a:t>glorificad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2000" b="1" dirty="0" smtClean="0">
                <a:solidFill>
                  <a:srgbClr val="FF0000"/>
                </a:solidFill>
              </a:rPr>
              <a:t>a </a:t>
            </a:r>
            <a:r>
              <a:rPr lang="es-ES" sz="2000" b="1" dirty="0" smtClean="0">
                <a:solidFill>
                  <a:srgbClr val="FF0000"/>
                </a:solidFill>
              </a:rPr>
              <a:t>Cristo el </a:t>
            </a:r>
            <a:r>
              <a:rPr lang="es-ES" sz="2000" b="1" dirty="0" smtClean="0">
                <a:solidFill>
                  <a:srgbClr val="FF0000"/>
                </a:solidFill>
              </a:rPr>
              <a:t>Rey</a:t>
            </a:r>
            <a:r>
              <a:rPr lang="es-E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Majestad, </a:t>
            </a:r>
            <a:r>
              <a:rPr lang="es-ES" sz="2000" b="1" dirty="0" smtClean="0">
                <a:solidFill>
                  <a:srgbClr val="FF0000"/>
                </a:solidFill>
              </a:rPr>
              <a:t>gloria y majestad</a:t>
            </a:r>
            <a:r>
              <a:rPr lang="es-ES" sz="2000" b="1" dirty="0" smtClean="0">
                <a:solidFill>
                  <a:srgbClr val="FF0000"/>
                </a:solidFill>
              </a:rPr>
              <a:t>.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Cristo </a:t>
            </a:r>
            <a:r>
              <a:rPr lang="es-ES" sz="2000" b="1" dirty="0" smtClean="0">
                <a:solidFill>
                  <a:srgbClr val="FF0000"/>
                </a:solidFill>
              </a:rPr>
              <a:t>murió, resucitó, </a:t>
            </a:r>
            <a:r>
              <a:rPr lang="en-US" sz="2000" b="1" dirty="0" smtClean="0">
                <a:solidFill>
                  <a:srgbClr val="FF0000"/>
                </a:solidFill>
              </a:rPr>
              <a:t>¡</a:t>
            </a:r>
            <a:r>
              <a:rPr lang="es-ES" sz="2000" b="1" dirty="0" smtClean="0">
                <a:solidFill>
                  <a:srgbClr val="FF0000"/>
                </a:solidFill>
              </a:rPr>
              <a:t>El es </a:t>
            </a:r>
            <a:r>
              <a:rPr lang="es-ES" sz="2000" b="1" dirty="0" smtClean="0">
                <a:solidFill>
                  <a:srgbClr val="FF0000"/>
                </a:solidFill>
              </a:rPr>
              <a:t>el </a:t>
            </a:r>
            <a:r>
              <a:rPr lang="es-ES" sz="2000" b="1" dirty="0" smtClean="0">
                <a:solidFill>
                  <a:srgbClr val="FF0000"/>
                </a:solidFill>
              </a:rPr>
              <a:t>Rey!</a:t>
            </a:r>
            <a:endParaRPr lang="es-E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Majestad, gloria y majestad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¡Majestad, excelsa majestad!</dc:title>
  <dc:creator>mary</dc:creator>
  <cp:lastModifiedBy>mary</cp:lastModifiedBy>
  <cp:revision>16</cp:revision>
  <dcterms:created xsi:type="dcterms:W3CDTF">2023-02-09T15:55:04Z</dcterms:created>
  <dcterms:modified xsi:type="dcterms:W3CDTF">2023-02-10T00:19:46Z</dcterms:modified>
</cp:coreProperties>
</file>