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18A5-25CD-4DB6-A214-9D1E73B6FDC7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2A82-85C3-4D7B-9BCD-B1DE47231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18A5-25CD-4DB6-A214-9D1E73B6FDC7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2A82-85C3-4D7B-9BCD-B1DE47231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18A5-25CD-4DB6-A214-9D1E73B6FDC7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2A82-85C3-4D7B-9BCD-B1DE47231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18A5-25CD-4DB6-A214-9D1E73B6FDC7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2A82-85C3-4D7B-9BCD-B1DE47231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18A5-25CD-4DB6-A214-9D1E73B6FDC7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2A82-85C3-4D7B-9BCD-B1DE47231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18A5-25CD-4DB6-A214-9D1E73B6FDC7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2A82-85C3-4D7B-9BCD-B1DE47231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18A5-25CD-4DB6-A214-9D1E73B6FDC7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2A82-85C3-4D7B-9BCD-B1DE47231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18A5-25CD-4DB6-A214-9D1E73B6FDC7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2A82-85C3-4D7B-9BCD-B1DE47231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18A5-25CD-4DB6-A214-9D1E73B6FDC7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2A82-85C3-4D7B-9BCD-B1DE47231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18A5-25CD-4DB6-A214-9D1E73B6FDC7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2A82-85C3-4D7B-9BCD-B1DE47231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18A5-25CD-4DB6-A214-9D1E73B6FDC7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32A82-85C3-4D7B-9BCD-B1DE47231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418A5-25CD-4DB6-A214-9D1E73B6FDC7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32A82-85C3-4D7B-9BCD-B1DE47231B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성도여 다 함께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Musumba W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184576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Yesu</a:t>
            </a:r>
            <a:r>
              <a:rPr lang="en-US" b="1" dirty="0" smtClean="0"/>
              <a:t> </a:t>
            </a:r>
            <a:r>
              <a:rPr lang="en-US" b="1" dirty="0" err="1"/>
              <a:t>Musumba</a:t>
            </a:r>
            <a:r>
              <a:rPr lang="en-US" b="1" dirty="0"/>
              <a:t> </a:t>
            </a:r>
            <a:r>
              <a:rPr lang="en-US" b="1" dirty="0" err="1"/>
              <a:t>Wange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6264696" cy="487409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1.Yesu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Musumba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Wange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Bulijjo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Ansanyusa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anjagala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ammanyi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Byonna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ebirungi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abimpa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Ampita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erinnya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lyange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ambeera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n’ekisa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kye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2.Ntambula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sikyatya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Yesu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mukuumi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wange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 biro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eby’enjala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andiisa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era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bwe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nnumwa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ennyonta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Antwala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mabbali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ag’amazzi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amateefu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3.Si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kirungi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nsanyuke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kirungi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njaguze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bwendifa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talindeka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alintuusa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ne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ggulu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Eyo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gye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naaberanga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Mu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maaso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katonda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74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 Musumba Wange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Yesu Musumba Wange </dc:title>
  <dc:creator>mary</dc:creator>
  <cp:lastModifiedBy>mary</cp:lastModifiedBy>
  <cp:revision>5</cp:revision>
  <dcterms:created xsi:type="dcterms:W3CDTF">2022-04-25T13:50:37Z</dcterms:created>
  <dcterms:modified xsi:type="dcterms:W3CDTF">2023-01-29T01:57:13Z</dcterms:modified>
</cp:coreProperties>
</file>