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E4D24-84A9-4D04-94E6-89269B5E2EC4}" type="datetimeFigureOut">
              <a:rPr lang="en-US" smtClean="0"/>
              <a:pPr/>
              <a:t>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FC000-7637-4C39-8E3E-1C766BAF36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E4D24-84A9-4D04-94E6-89269B5E2EC4}" type="datetimeFigureOut">
              <a:rPr lang="en-US" smtClean="0"/>
              <a:pPr/>
              <a:t>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FC000-7637-4C39-8E3E-1C766BAF36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E4D24-84A9-4D04-94E6-89269B5E2EC4}" type="datetimeFigureOut">
              <a:rPr lang="en-US" smtClean="0"/>
              <a:pPr/>
              <a:t>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FC000-7637-4C39-8E3E-1C766BAF36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E4D24-84A9-4D04-94E6-89269B5E2EC4}" type="datetimeFigureOut">
              <a:rPr lang="en-US" smtClean="0"/>
              <a:pPr/>
              <a:t>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FC000-7637-4C39-8E3E-1C766BAF36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E4D24-84A9-4D04-94E6-89269B5E2EC4}" type="datetimeFigureOut">
              <a:rPr lang="en-US" smtClean="0"/>
              <a:pPr/>
              <a:t>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FC000-7637-4C39-8E3E-1C766BAF36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E4D24-84A9-4D04-94E6-89269B5E2EC4}" type="datetimeFigureOut">
              <a:rPr lang="en-US" smtClean="0"/>
              <a:pPr/>
              <a:t>1/11/2023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FC000-7637-4C39-8E3E-1C766BAF36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E4D24-84A9-4D04-94E6-89269B5E2EC4}" type="datetimeFigureOut">
              <a:rPr lang="en-US" smtClean="0"/>
              <a:pPr/>
              <a:t>1/11/2023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FC000-7637-4C39-8E3E-1C766BAF36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E4D24-84A9-4D04-94E6-89269B5E2EC4}" type="datetimeFigureOut">
              <a:rPr lang="en-US" smtClean="0"/>
              <a:pPr/>
              <a:t>1/11/2023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FC000-7637-4C39-8E3E-1C766BAF36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E4D24-84A9-4D04-94E6-89269B5E2EC4}" type="datetimeFigureOut">
              <a:rPr lang="en-US" smtClean="0"/>
              <a:pPr/>
              <a:t>1/11/2023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FC000-7637-4C39-8E3E-1C766BAF36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E4D24-84A9-4D04-94E6-89269B5E2EC4}" type="datetimeFigureOut">
              <a:rPr lang="en-US" smtClean="0"/>
              <a:pPr/>
              <a:t>1/11/2023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FC000-7637-4C39-8E3E-1C766BAF36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E4D24-84A9-4D04-94E6-89269B5E2EC4}" type="datetimeFigureOut">
              <a:rPr lang="en-US" smtClean="0"/>
              <a:pPr/>
              <a:t>1/11/2023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FC000-7637-4C39-8E3E-1C766BAF36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E4D24-84A9-4D04-94E6-89269B5E2EC4}" type="datetimeFigureOut">
              <a:rPr lang="en-US" smtClean="0"/>
              <a:pPr/>
              <a:t>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AFC000-7637-4C39-8E3E-1C766BAF360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Mighty Fortress Is Our God1.jpg"/>
          <p:cNvPicPr>
            <a:picLocks noChangeAspect="1"/>
          </p:cNvPicPr>
          <p:nvPr userDrawn="1"/>
        </p:nvPicPr>
        <p:blipFill>
          <a:blip r:embed="rId14" cstate="print">
            <a:lum bright="46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Warownym grodem jest nasz Bó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1600" y="332656"/>
            <a:ext cx="7272808" cy="54868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pl-PL" b="1" dirty="0" smtClean="0"/>
              <a:t>Warownym </a:t>
            </a:r>
            <a:r>
              <a:rPr lang="pl-PL" b="1" dirty="0"/>
              <a:t>grodem jest nasz Bóg</a:t>
            </a:r>
            <a:br>
              <a:rPr lang="pl-PL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1196752"/>
            <a:ext cx="9145016" cy="3240360"/>
          </a:xfrm>
        </p:spPr>
        <p:txBody>
          <a:bodyPr numCol="2">
            <a:noAutofit/>
          </a:bodyPr>
          <a:lstStyle/>
          <a:p>
            <a:pPr algn="l"/>
            <a:r>
              <a:rPr lang="pl-PL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Warownym grodem jest nasz Bóg, orężem nam i zbroją.</a:t>
            </a:r>
          </a:p>
          <a:p>
            <a:pPr algn="l"/>
            <a:r>
              <a:rPr lang="pl-PL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Wybawia nas od wszelkich trwóg, co nas tu niepokoją!</a:t>
            </a:r>
          </a:p>
          <a:p>
            <a:pPr algn="l"/>
            <a:r>
              <a:rPr lang="pl-PL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Stary, chytry wróg czyha, by nas zmógł;</a:t>
            </a:r>
          </a:p>
          <a:p>
            <a:pPr algn="l"/>
            <a:r>
              <a:rPr lang="pl-PL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swych mocy złych rój prowadzi na nas w bój,</a:t>
            </a:r>
          </a:p>
          <a:p>
            <a:pPr algn="l"/>
            <a:r>
              <a:rPr lang="pl-PL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 ziemi któż mu sprosta?</a:t>
            </a: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pl-PL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l-PL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My złego nie zdołamy zmóc, nam zginąć wnet by trzeba;</a:t>
            </a:r>
          </a:p>
          <a:p>
            <a:pPr algn="l"/>
            <a:r>
              <a:rPr lang="pl-PL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lecz walczy za nas chrobry Wódz anielskich hufców z nieba.</a:t>
            </a:r>
          </a:p>
          <a:p>
            <a:pPr algn="l"/>
            <a:r>
              <a:rPr lang="pl-PL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Kto On? - pytasz się, Jezus On się zwie,</a:t>
            </a:r>
          </a:p>
          <a:p>
            <a:pPr algn="l"/>
            <a:r>
              <a:rPr lang="pl-PL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 Chrystus, nasz Pan, szatański zburzy plan,</a:t>
            </a:r>
          </a:p>
          <a:p>
            <a:pPr algn="l"/>
            <a:r>
              <a:rPr lang="pl-PL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innego nie masz Boga.</a:t>
            </a:r>
          </a:p>
          <a:p>
            <a:pPr algn="l"/>
            <a:endParaRPr lang="pl-PL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l-PL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Choć diabłów pełen byłby świat, co połknąć by nas chcieli,</a:t>
            </a:r>
          </a:p>
          <a:p>
            <a:pPr algn="l"/>
            <a:r>
              <a:rPr lang="pl-PL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my nie boimy się ich zdrad, będziemy triumf mieli.</a:t>
            </a:r>
          </a:p>
          <a:p>
            <a:pPr algn="l"/>
            <a:r>
              <a:rPr lang="pl-PL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Książę ziemi tej w całej złości swej</a:t>
            </a:r>
          </a:p>
          <a:p>
            <a:pPr algn="l"/>
            <a:r>
              <a:rPr lang="pl-PL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nie szkodzi już nam, bo jest skazany sam</a:t>
            </a:r>
          </a:p>
          <a:p>
            <a:pPr algn="l"/>
            <a:r>
              <a:rPr lang="pl-PL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wszechmocnym Boga Słowem.</a:t>
            </a: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pl-PL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l-PL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Niech słowo wzruszać strzegą się, im go nie zawdzięczamy,</a:t>
            </a:r>
          </a:p>
          <a:p>
            <a:pPr algn="l"/>
            <a:r>
              <a:rPr lang="pl-PL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sam Chrystus przy nas z Duchem swym i z łaski swej darami.</a:t>
            </a:r>
          </a:p>
          <a:p>
            <a:pPr algn="l"/>
            <a:r>
              <a:rPr lang="pl-PL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Niech pozbawią źli żony, dzieci, czci</a:t>
            </a:r>
          </a:p>
          <a:p>
            <a:pPr algn="l"/>
            <a:r>
              <a:rPr lang="pl-PL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niech biorą, co chcą, ich zyski liche są,</a:t>
            </a:r>
          </a:p>
          <a:p>
            <a:pPr algn="l"/>
            <a:r>
              <a:rPr lang="pl-PL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Królestwo nam zostanie.</a:t>
            </a:r>
            <a:endParaRPr lang="pl-PL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625</TotalTime>
  <Words>188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Warownym grodem jest nasz Bóg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Warownym grodem jest nasz Bóg </dc:title>
  <dc:creator>mary</dc:creator>
  <cp:lastModifiedBy>mary</cp:lastModifiedBy>
  <cp:revision>13</cp:revision>
  <dcterms:created xsi:type="dcterms:W3CDTF">2020-10-11T23:33:28Z</dcterms:created>
  <dcterms:modified xsi:type="dcterms:W3CDTF">2023-01-11T17:28:35Z</dcterms:modified>
</cp:coreProperties>
</file>