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3301-D7F8-4F37-88F3-B3FEF8E34AAC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0E2B8-24CA-4B72-8EC1-F125BE4961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ád van szükség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980728"/>
            <a:ext cx="4464496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Rád</a:t>
            </a:r>
            <a:r>
              <a:rPr lang="en-US" b="1" dirty="0" smtClean="0"/>
              <a:t> </a:t>
            </a:r>
            <a:r>
              <a:rPr lang="en-US" b="1" dirty="0"/>
              <a:t>van </a:t>
            </a:r>
            <a:r>
              <a:rPr lang="en-US" b="1" dirty="0" err="1"/>
              <a:t>szükségem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2276872"/>
            <a:ext cx="7488832" cy="4176464"/>
          </a:xfrm>
        </p:spPr>
        <p:txBody>
          <a:bodyPr numCol="2"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Meghajtom most térdemet,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Viharban így nyugtot lelek.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nélküled csak szétesett,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Eléd hozom a szívemet.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Minden órán, minden percben,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Minden lélegzetben 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Te tarts, Te védj, legyél velem,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Uram, Rád van szükségem!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 mély a bűn, fájnak sebek,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 látom meg kegyelmedet.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Te adsz szabadságot,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Bennem élsz, így szent vagyok.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Bridge: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kezem nyújtom az ég felé,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körbevesz a kísértés. 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ha gyengén összeroskadnék,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vagy, Jézus, élő remény.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Rád van szükségem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Rád van szükségem </dc:title>
  <dc:creator>mary</dc:creator>
  <cp:lastModifiedBy>mary</cp:lastModifiedBy>
  <cp:revision>8</cp:revision>
  <dcterms:created xsi:type="dcterms:W3CDTF">2023-01-25T22:37:05Z</dcterms:created>
  <dcterms:modified xsi:type="dcterms:W3CDTF">2023-01-30T18:45:19Z</dcterms:modified>
</cp:coreProperties>
</file>