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21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2D8DA-28BA-4C39-BC34-0ACDBA939B6C}" type="datetimeFigureOut">
              <a:rPr lang="en-US" smtClean="0"/>
              <a:pPr/>
              <a:t>6/24/2024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8FBBC-9700-45A0-BCDD-39FF26F95F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2D8DA-28BA-4C39-BC34-0ACDBA939B6C}" type="datetimeFigureOut">
              <a:rPr lang="en-US" smtClean="0"/>
              <a:pPr/>
              <a:t>6/24/2024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8FBBC-9700-45A0-BCDD-39FF26F95F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2D8DA-28BA-4C39-BC34-0ACDBA939B6C}" type="datetimeFigureOut">
              <a:rPr lang="en-US" smtClean="0"/>
              <a:pPr/>
              <a:t>6/24/2024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8FBBC-9700-45A0-BCDD-39FF26F95F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2D8DA-28BA-4C39-BC34-0ACDBA939B6C}" type="datetimeFigureOut">
              <a:rPr lang="en-US" smtClean="0"/>
              <a:pPr/>
              <a:t>6/24/2024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8FBBC-9700-45A0-BCDD-39FF26F95F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2D8DA-28BA-4C39-BC34-0ACDBA939B6C}" type="datetimeFigureOut">
              <a:rPr lang="en-US" smtClean="0"/>
              <a:pPr/>
              <a:t>6/24/2024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8FBBC-9700-45A0-BCDD-39FF26F95F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2D8DA-28BA-4C39-BC34-0ACDBA939B6C}" type="datetimeFigureOut">
              <a:rPr lang="en-US" smtClean="0"/>
              <a:pPr/>
              <a:t>6/24/2024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8FBBC-9700-45A0-BCDD-39FF26F95F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2D8DA-28BA-4C39-BC34-0ACDBA939B6C}" type="datetimeFigureOut">
              <a:rPr lang="en-US" smtClean="0"/>
              <a:pPr/>
              <a:t>6/24/2024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8FBBC-9700-45A0-BCDD-39FF26F95F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2D8DA-28BA-4C39-BC34-0ACDBA939B6C}" type="datetimeFigureOut">
              <a:rPr lang="en-US" smtClean="0"/>
              <a:pPr/>
              <a:t>6/24/2024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8FBBC-9700-45A0-BCDD-39FF26F95F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2D8DA-28BA-4C39-BC34-0ACDBA939B6C}" type="datetimeFigureOut">
              <a:rPr lang="en-US" smtClean="0"/>
              <a:pPr/>
              <a:t>6/24/2024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8FBBC-9700-45A0-BCDD-39FF26F95F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2D8DA-28BA-4C39-BC34-0ACDBA939B6C}" type="datetimeFigureOut">
              <a:rPr lang="en-US" smtClean="0"/>
              <a:pPr/>
              <a:t>6/24/2024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8FBBC-9700-45A0-BCDD-39FF26F95F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2D8DA-28BA-4C39-BC34-0ACDBA939B6C}" type="datetimeFigureOut">
              <a:rPr lang="en-US" smtClean="0"/>
              <a:pPr/>
              <a:t>6/24/2024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8FBBC-9700-45A0-BCDD-39FF26F95F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52D8DA-28BA-4C39-BC34-0ACDBA939B6C}" type="datetimeFigureOut">
              <a:rPr lang="en-US" smtClean="0"/>
              <a:pPr/>
              <a:t>6/24/2024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18FBBC-9700-45A0-BCDD-39FF26F95FF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More Love to Thee, O Christ3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ore Love to Thee, O Christ piano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0600" y="1"/>
            <a:ext cx="7086600" cy="5334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chemeClr val="bg1"/>
                </a:solidFill>
              </a:rPr>
              <a:t>Ndagusavye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wewe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Yesu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Mwami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914400"/>
            <a:ext cx="3886200" cy="4343400"/>
          </a:xfrm>
        </p:spPr>
        <p:txBody>
          <a:bodyPr>
            <a:noAutofit/>
          </a:bodyPr>
          <a:lstStyle/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1.  </a:t>
            </a:r>
            <a:r>
              <a:rPr lang="en-US" sz="1600" b="1" dirty="0" err="1" smtClean="0">
                <a:solidFill>
                  <a:schemeClr val="bg1"/>
                </a:solidFill>
              </a:rPr>
              <a:t>Ndagusavye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wewe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Yesu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Mwami</a:t>
            </a:r>
            <a:r>
              <a:rPr lang="en-US" sz="1600" b="1" dirty="0" smtClean="0">
                <a:solidFill>
                  <a:schemeClr val="bg1"/>
                </a:solidFill>
              </a:rPr>
              <a:t>, 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N' </a:t>
            </a:r>
            <a:r>
              <a:rPr lang="en-US" sz="1600" b="1" dirty="0" err="1" smtClean="0">
                <a:solidFill>
                  <a:schemeClr val="bg1"/>
                </a:solidFill>
              </a:rPr>
              <a:t>umpe</a:t>
            </a:r>
            <a:r>
              <a:rPr lang="en-US" sz="1600" b="1" dirty="0" smtClean="0">
                <a:solidFill>
                  <a:schemeClr val="bg1"/>
                </a:solidFill>
              </a:rPr>
              <a:t> s' </a:t>
            </a:r>
            <a:r>
              <a:rPr lang="en-US" sz="1600" b="1" dirty="0" err="1" smtClean="0">
                <a:solidFill>
                  <a:schemeClr val="bg1"/>
                </a:solidFill>
              </a:rPr>
              <a:t>urukundo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rushitse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pe</a:t>
            </a:r>
            <a:r>
              <a:rPr lang="en-US" sz="1600" b="1" dirty="0" smtClean="0">
                <a:solidFill>
                  <a:schemeClr val="bg1"/>
                </a:solidFill>
              </a:rPr>
              <a:t>, 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Ngomba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kukwizera</a:t>
            </a:r>
            <a:r>
              <a:rPr lang="en-US" sz="1600" b="1" dirty="0" smtClean="0">
                <a:solidFill>
                  <a:schemeClr val="bg1"/>
                </a:solidFill>
              </a:rPr>
              <a:t> n' </a:t>
            </a:r>
            <a:r>
              <a:rPr lang="en-US" sz="1600" b="1" dirty="0" err="1" smtClean="0">
                <a:solidFill>
                  <a:schemeClr val="bg1"/>
                </a:solidFill>
              </a:rPr>
              <a:t>umutima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wose</a:t>
            </a:r>
            <a:r>
              <a:rPr lang="en-US" sz="1600" b="1" dirty="0" smtClean="0">
                <a:solidFill>
                  <a:schemeClr val="bg1"/>
                </a:solidFill>
              </a:rPr>
              <a:t>, 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Yesu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Kristo</a:t>
            </a:r>
            <a:r>
              <a:rPr lang="en-US" sz="1600" b="1" dirty="0" smtClean="0">
                <a:solidFill>
                  <a:schemeClr val="bg1"/>
                </a:solidFill>
              </a:rPr>
              <a:t>, mp' </a:t>
            </a:r>
            <a:r>
              <a:rPr lang="en-US" sz="1600" b="1" dirty="0" err="1" smtClean="0">
                <a:solidFill>
                  <a:schemeClr val="bg1"/>
                </a:solidFill>
              </a:rPr>
              <a:t>urukundo</a:t>
            </a:r>
            <a:r>
              <a:rPr lang="en-US" sz="16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2.  </a:t>
            </a:r>
            <a:r>
              <a:rPr lang="en-US" sz="1600" b="1" dirty="0" err="1" smtClean="0">
                <a:solidFill>
                  <a:schemeClr val="bg1"/>
                </a:solidFill>
              </a:rPr>
              <a:t>Kera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nari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nkunz</a:t>
            </a:r>
            <a:r>
              <a:rPr lang="en-US" sz="1600" b="1" dirty="0" smtClean="0">
                <a:solidFill>
                  <a:schemeClr val="bg1"/>
                </a:solidFill>
              </a:rPr>
              <a:t>' </a:t>
            </a:r>
            <a:r>
              <a:rPr lang="en-US" sz="1600" b="1" dirty="0" err="1" smtClean="0">
                <a:solidFill>
                  <a:schemeClr val="bg1"/>
                </a:solidFill>
              </a:rPr>
              <a:t>ivya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Satani</a:t>
            </a:r>
            <a:r>
              <a:rPr lang="en-US" sz="1600" b="1" dirty="0" smtClean="0">
                <a:solidFill>
                  <a:schemeClr val="bg1"/>
                </a:solidFill>
              </a:rPr>
              <a:t>, 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Noneh</a:t>
            </a:r>
            <a:r>
              <a:rPr lang="en-US" sz="1600" b="1" dirty="0" smtClean="0">
                <a:solidFill>
                  <a:schemeClr val="bg1"/>
                </a:solidFill>
              </a:rPr>
              <a:t>' </a:t>
            </a:r>
            <a:r>
              <a:rPr lang="en-US" sz="1600" b="1" dirty="0" err="1" smtClean="0">
                <a:solidFill>
                  <a:schemeClr val="bg1"/>
                </a:solidFill>
              </a:rPr>
              <a:t>uyu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musi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nkunze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wewe</a:t>
            </a:r>
            <a:r>
              <a:rPr lang="en-US" sz="1600" b="1" dirty="0" smtClean="0">
                <a:solidFill>
                  <a:schemeClr val="bg1"/>
                </a:solidFill>
              </a:rPr>
              <a:t>, 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Ubu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ndaguherej</a:t>
            </a:r>
            <a:r>
              <a:rPr lang="en-US" sz="1600" b="1" dirty="0" smtClean="0">
                <a:solidFill>
                  <a:schemeClr val="bg1"/>
                </a:solidFill>
              </a:rPr>
              <a:t>' </a:t>
            </a:r>
            <a:r>
              <a:rPr lang="en-US" sz="1600" b="1" dirty="0" err="1" smtClean="0">
                <a:solidFill>
                  <a:schemeClr val="bg1"/>
                </a:solidFill>
              </a:rPr>
              <a:t>umutima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wanje</a:t>
            </a:r>
            <a:r>
              <a:rPr lang="en-US" sz="1600" b="1" dirty="0" smtClean="0">
                <a:solidFill>
                  <a:schemeClr val="bg1"/>
                </a:solidFill>
              </a:rPr>
              <a:t>, 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Yesu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Kristo</a:t>
            </a:r>
            <a:r>
              <a:rPr lang="en-US" sz="1600" b="1" dirty="0" smtClean="0">
                <a:solidFill>
                  <a:schemeClr val="bg1"/>
                </a:solidFill>
              </a:rPr>
              <a:t>, mp' </a:t>
            </a:r>
            <a:r>
              <a:rPr lang="en-US" sz="1600" b="1" dirty="0" err="1" smtClean="0">
                <a:solidFill>
                  <a:schemeClr val="bg1"/>
                </a:solidFill>
              </a:rPr>
              <a:t>urukundo</a:t>
            </a:r>
            <a:r>
              <a:rPr lang="en-US" sz="16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3.  Na </a:t>
            </a:r>
            <a:r>
              <a:rPr lang="en-US" sz="1600" b="1" dirty="0" err="1" smtClean="0">
                <a:solidFill>
                  <a:schemeClr val="bg1"/>
                </a:solidFill>
              </a:rPr>
              <a:t>ntaryo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nzohora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nshima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Yesu</a:t>
            </a:r>
            <a:r>
              <a:rPr lang="en-US" sz="1600" b="1" dirty="0" smtClean="0">
                <a:solidFill>
                  <a:schemeClr val="bg1"/>
                </a:solidFill>
              </a:rPr>
              <a:t>, 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Nzomukurikira</a:t>
            </a:r>
            <a:r>
              <a:rPr lang="en-US" sz="1600" b="1" dirty="0" smtClean="0">
                <a:solidFill>
                  <a:schemeClr val="bg1"/>
                </a:solidFill>
              </a:rPr>
              <a:t> Yes' </a:t>
            </a:r>
            <a:r>
              <a:rPr lang="en-US" sz="1600" b="1" dirty="0" err="1" smtClean="0">
                <a:solidFill>
                  <a:schemeClr val="bg1"/>
                </a:solidFill>
              </a:rPr>
              <a:t>Umwami</a:t>
            </a:r>
            <a:r>
              <a:rPr lang="en-US" sz="16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Yesu</a:t>
            </a:r>
            <a:r>
              <a:rPr lang="en-US" sz="1600" b="1" dirty="0" smtClean="0">
                <a:solidFill>
                  <a:schemeClr val="bg1"/>
                </a:solidFill>
              </a:rPr>
              <a:t>, </a:t>
            </a:r>
            <a:r>
              <a:rPr lang="en-US" sz="1600" b="1" dirty="0" err="1" smtClean="0">
                <a:solidFill>
                  <a:schemeClr val="bg1"/>
                </a:solidFill>
              </a:rPr>
              <a:t>mfasha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rwose</a:t>
            </a:r>
            <a:r>
              <a:rPr lang="en-US" sz="1600" b="1" dirty="0" smtClean="0">
                <a:solidFill>
                  <a:schemeClr val="bg1"/>
                </a:solidFill>
              </a:rPr>
              <a:t>, ump' </a:t>
            </a:r>
            <a:r>
              <a:rPr lang="en-US" sz="1600" b="1" dirty="0" err="1" smtClean="0">
                <a:solidFill>
                  <a:schemeClr val="bg1"/>
                </a:solidFill>
              </a:rPr>
              <a:t>ubukomezi</a:t>
            </a:r>
            <a:r>
              <a:rPr lang="en-US" sz="1600" b="1" dirty="0" smtClean="0">
                <a:solidFill>
                  <a:schemeClr val="bg1"/>
                </a:solidFill>
              </a:rPr>
              <a:t>, 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Yesu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Kristo</a:t>
            </a:r>
            <a:r>
              <a:rPr lang="en-US" sz="1600" b="1" dirty="0" smtClean="0">
                <a:solidFill>
                  <a:schemeClr val="bg1"/>
                </a:solidFill>
              </a:rPr>
              <a:t> mp' </a:t>
            </a:r>
            <a:r>
              <a:rPr lang="en-US" sz="1600" b="1" dirty="0" err="1" smtClean="0">
                <a:solidFill>
                  <a:schemeClr val="bg1"/>
                </a:solidFill>
              </a:rPr>
              <a:t>urukundo</a:t>
            </a:r>
            <a:r>
              <a:rPr lang="en-US" sz="16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4.  </a:t>
            </a:r>
            <a:r>
              <a:rPr lang="en-US" sz="1600" b="1" dirty="0" err="1" smtClean="0">
                <a:solidFill>
                  <a:schemeClr val="bg1"/>
                </a:solidFill>
              </a:rPr>
              <a:t>Ngomba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kwitegura</a:t>
            </a:r>
            <a:r>
              <a:rPr lang="en-US" sz="1600" b="1" dirty="0" smtClean="0">
                <a:solidFill>
                  <a:schemeClr val="bg1"/>
                </a:solidFill>
              </a:rPr>
              <a:t>, </a:t>
            </a:r>
            <a:r>
              <a:rPr lang="en-US" sz="1600" b="1" dirty="0" err="1" smtClean="0">
                <a:solidFill>
                  <a:schemeClr val="bg1"/>
                </a:solidFill>
              </a:rPr>
              <a:t>mpeb</a:t>
            </a:r>
            <a:r>
              <a:rPr lang="en-US" sz="1600" b="1" dirty="0" smtClean="0">
                <a:solidFill>
                  <a:schemeClr val="bg1"/>
                </a:solidFill>
              </a:rPr>
              <a:t>' </a:t>
            </a:r>
            <a:r>
              <a:rPr lang="en-US" sz="1600" b="1" dirty="0" err="1" smtClean="0">
                <a:solidFill>
                  <a:schemeClr val="bg1"/>
                </a:solidFill>
              </a:rPr>
              <a:t>ivyaha</a:t>
            </a:r>
            <a:r>
              <a:rPr lang="en-US" sz="1600" b="1" dirty="0" smtClean="0">
                <a:solidFill>
                  <a:schemeClr val="bg1"/>
                </a:solidFill>
              </a:rPr>
              <a:t>, 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Uje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kutujana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ntuz</a:t>
            </a:r>
            <a:r>
              <a:rPr lang="en-US" sz="1600" b="1" dirty="0" smtClean="0">
                <a:solidFill>
                  <a:schemeClr val="bg1"/>
                </a:solidFill>
              </a:rPr>
              <a:t>.' </a:t>
            </a:r>
            <a:r>
              <a:rPr lang="en-US" sz="1600" b="1" dirty="0" err="1" smtClean="0">
                <a:solidFill>
                  <a:schemeClr val="bg1"/>
                </a:solidFill>
              </a:rPr>
              <a:t>unsige</a:t>
            </a:r>
            <a:r>
              <a:rPr lang="en-US" sz="16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Mp' </a:t>
            </a:r>
            <a:r>
              <a:rPr lang="en-US" sz="1600" b="1" dirty="0" err="1" smtClean="0">
                <a:solidFill>
                  <a:schemeClr val="bg1"/>
                </a:solidFill>
              </a:rPr>
              <a:t>umutima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mwizan'ukwitonda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kwose</a:t>
            </a:r>
            <a:r>
              <a:rPr lang="en-US" sz="1600" b="1" dirty="0" smtClean="0">
                <a:solidFill>
                  <a:schemeClr val="bg1"/>
                </a:solidFill>
              </a:rPr>
              <a:t>, 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Yesu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Kristo</a:t>
            </a:r>
            <a:r>
              <a:rPr lang="en-US" sz="1600" b="1" dirty="0" smtClean="0">
                <a:solidFill>
                  <a:schemeClr val="bg1"/>
                </a:solidFill>
              </a:rPr>
              <a:t>, mp' </a:t>
            </a:r>
            <a:r>
              <a:rPr lang="en-US" sz="1600" b="1" dirty="0" err="1" smtClean="0">
                <a:solidFill>
                  <a:schemeClr val="bg1"/>
                </a:solidFill>
              </a:rPr>
              <a:t>urukundo</a:t>
            </a:r>
            <a:r>
              <a:rPr lang="en-US" sz="1600" b="1" dirty="0" smtClean="0">
                <a:solidFill>
                  <a:schemeClr val="bg1"/>
                </a:solidFill>
              </a:rPr>
              <a:t>.</a:t>
            </a:r>
            <a:endParaRPr lang="en-US" sz="16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</TotalTime>
  <Words>119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Ndagusavye wewe Yesu Mwami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Ndagusavye wewe Yesu Mwami  Kinyarwanda </dc:title>
  <dc:creator>FRONT</dc:creator>
  <cp:lastModifiedBy>FRONT</cp:lastModifiedBy>
  <cp:revision>4</cp:revision>
  <dcterms:created xsi:type="dcterms:W3CDTF">2024-05-17T19:16:49Z</dcterms:created>
  <dcterms:modified xsi:type="dcterms:W3CDTF">2024-06-24T15:32:16Z</dcterms:modified>
</cp:coreProperties>
</file>