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192F-EB11-4A01-A0EA-8088D6C99ACD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F0DE5-82AF-4DAF-9688-35F33EF19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mala ompi linnam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32859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Jumala</a:t>
            </a:r>
            <a:r>
              <a:rPr lang="en-US" b="1" dirty="0" smtClean="0"/>
              <a:t> </a:t>
            </a:r>
            <a:r>
              <a:rPr lang="en-US" b="1" dirty="0" err="1"/>
              <a:t>ompi</a:t>
            </a:r>
            <a:r>
              <a:rPr lang="en-US" b="1" dirty="0"/>
              <a:t> </a:t>
            </a:r>
            <a:r>
              <a:rPr lang="en-US" b="1" dirty="0" err="1"/>
              <a:t>linnamme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836712"/>
            <a:ext cx="6400800" cy="4680520"/>
          </a:xfrm>
        </p:spPr>
        <p:txBody>
          <a:bodyPr numCol="2">
            <a:noAutofit/>
          </a:bodyPr>
          <a:lstStyle/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Jumala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ompi linnamme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vahva turva aivan,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miekkamme ja kilpemme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ajalla vaaran, vaivan.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vanha vainooja,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kavala, kauhea,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kiivas, kiukkuinen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julma, hirmuinen.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 Herra hänet voittaa.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On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turha oma voimamme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vääryyden valtaa vastaan.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turman vallat voitamme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Herrassa ainoastaan.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Hän, Kristus, kuningas,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voitonruhtinas,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lyö joukot helvetin,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tallaa jalkoihin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voiton meille saattaa.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Jos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täyttyisikin maailma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valheen enkeleistä,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 pimeys ei voittoa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kuitenkaan saisi meistä.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olkoot raivoissaan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syöskööt kiukkuaan.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valheen vallat on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saaneet tuomion.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yksi sana kaataa.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Se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 seisoo vahvana,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ei voi sitä kestää.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kanssamme on Jumala,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meiltä voiton estää?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veis he henkemme,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osamme, onnemme,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heidän olkohon,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 meidän iät on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Jumalan valtakunta.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159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Jumala ompi linnamme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Jumala ompi linnamme </dc:title>
  <dc:creator>mary</dc:creator>
  <cp:lastModifiedBy>mary</cp:lastModifiedBy>
  <cp:revision>7</cp:revision>
  <dcterms:created xsi:type="dcterms:W3CDTF">2023-01-04T19:28:38Z</dcterms:created>
  <dcterms:modified xsi:type="dcterms:W3CDTF">2023-01-11T00:22:13Z</dcterms:modified>
</cp:coreProperties>
</file>