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E0AF-0105-4429-A36F-AD7787836A76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B7CFB-2171-4903-8C80-C17FBB2C99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! Vorti Kurpa Devac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Ha! </a:t>
            </a:r>
            <a:r>
              <a:rPr lang="en-US" b="1" dirty="0" err="1" smtClean="0"/>
              <a:t>Vorti</a:t>
            </a:r>
            <a:r>
              <a:rPr lang="en-US" b="1" dirty="0" smtClean="0"/>
              <a:t> </a:t>
            </a:r>
            <a:r>
              <a:rPr lang="en-US" b="1" dirty="0" err="1" smtClean="0"/>
              <a:t>Kurpa</a:t>
            </a:r>
            <a:r>
              <a:rPr lang="en-US" b="1" dirty="0" smtClean="0"/>
              <a:t> </a:t>
            </a:r>
            <a:r>
              <a:rPr lang="en-US" b="1" dirty="0" err="1" smtClean="0"/>
              <a:t>Devachi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6048672" cy="417646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Devachi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suttka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diunchi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Bhavartan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amkam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vagounchi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Jivit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uzvaddaunchi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Kurpen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deIvik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umallta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bhirant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sorta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moladik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bhavart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Koxtt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sonkoxtant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buddtanam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ghottaI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nirax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bogtanam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buzvonn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mhaka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mellta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bhov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svadik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somiachem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raiachem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Mhoje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jivit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sontosaita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Ha! Vorti Kurpa Devachi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Ha! Vorti Kurpa Devachi </dc:title>
  <dc:creator>mary</dc:creator>
  <cp:lastModifiedBy>mary</cp:lastModifiedBy>
  <cp:revision>25</cp:revision>
  <dcterms:created xsi:type="dcterms:W3CDTF">2021-01-08T20:03:48Z</dcterms:created>
  <dcterms:modified xsi:type="dcterms:W3CDTF">2023-01-09T19:40:56Z</dcterms:modified>
</cp:coreProperties>
</file>