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94E9A-16D6-47E1-BB51-D413E0D63CD3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2618C-8754-4DC5-8BEA-454537DD1B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á Refulge a Glória Eterna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"/>
            <a:ext cx="6840760" cy="404663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Já Refulge a Glória Eterna de Jesus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6840760" cy="6237312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 refulge a glória eterna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Jesus, o Rei dos reis;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breve os reinos deste mundo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seguirão as suas leis.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sinais da sua vinda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se mostram cada vez.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Vencendo vem Jesus. 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Glória, glória! Aleluia! 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Glória, glória! Aleluia!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Glória, glória! Aleluia!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Vencendo vem Jesus.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clarim que chama os salvos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batalha já soou;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à frente do seu povo,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multidões já conquistou.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inimigo, em retirada,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furor já demonstrou.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Vencendo vem Jesus.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em glória refulgente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as nuvens descerá,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 nações e os reis da terra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poder governará.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em paz e santidade,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a terra regerá.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Vencendo vem Jesus. 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por fim, entronizado,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nações irá julgar.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Todos, grandes e pequenos,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Juiz hão de encarar.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os remidos, triunfantes,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 no céu irão cantar: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Venceu o Rei Jesus.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184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Já Refulge a Glória Eterna de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Já Refulge a Glória Eterna de Jesus</dc:title>
  <dc:creator>mary</dc:creator>
  <cp:lastModifiedBy>mary</cp:lastModifiedBy>
  <cp:revision>9</cp:revision>
  <dcterms:created xsi:type="dcterms:W3CDTF">2022-12-27T02:28:03Z</dcterms:created>
  <dcterms:modified xsi:type="dcterms:W3CDTF">2022-12-27T21:32:13Z</dcterms:modified>
</cp:coreProperties>
</file>