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06C7A-AB03-4B4A-9B30-FB505DB11CDE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AAE1C-80CE-4798-8EC5-9952D8869E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y! Glory! Hallelujah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528" y="188640"/>
            <a:ext cx="9505056" cy="792088"/>
          </a:xfrm>
        </p:spPr>
        <p:txBody>
          <a:bodyPr>
            <a:normAutofit/>
          </a:bodyPr>
          <a:lstStyle/>
          <a:p>
            <a:r>
              <a:rPr lang="en-US" sz="3100" b="1" dirty="0"/>
              <a:t>Glory! Glory! Hallelujah</a:t>
            </a:r>
            <a:r>
              <a:rPr lang="en-US" sz="3100" b="1" dirty="0" smtClean="0"/>
              <a:t>!(Battle </a:t>
            </a:r>
            <a:r>
              <a:rPr lang="en-US" sz="3100" b="1" dirty="0"/>
              <a:t>Hymn of the </a:t>
            </a:r>
            <a:r>
              <a:rPr lang="en-US" sz="3100" b="1" dirty="0" smtClean="0"/>
              <a:t>Republic)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7920880" cy="460851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 eyes have seen the glory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the coming of the Lord;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is trampling out the vintage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 the grapes of wrath are stored;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hath loosed the fateful lightning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His terrible swift sword;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truth is marching on.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Glory! Glory! Hallelujah!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Glory! Glory! Hallelujah!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Glory! Glory! Hallelujah!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His truth is marching on.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seen Him in the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watchfires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a hundred circling camps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 have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builded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Him an altar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evening dews and damps;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can read His righteous sentence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the dim and flaring lamps;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day is marching on.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beauty of the lilies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was born across the sea,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a glory in His bosom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transfigures you and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He died to make men holy,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us die to make men free;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God is marching on.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173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Glory! Glory! Hallelujah!(Battle Hymn of the Republic)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Glory! Glory! Hallelujah!(Battle Hymn of the Republic)</dc:title>
  <dc:creator>mary</dc:creator>
  <cp:lastModifiedBy>mary</cp:lastModifiedBy>
  <cp:revision>5</cp:revision>
  <dcterms:created xsi:type="dcterms:W3CDTF">2022-12-30T17:45:29Z</dcterms:created>
  <dcterms:modified xsi:type="dcterms:W3CDTF">2022-12-30T23:00:38Z</dcterms:modified>
</cp:coreProperties>
</file>