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F2032-5BA6-41E7-9CC5-291E2E9CC16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89858-085A-4031-9325-8483D11467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datanglah Imanu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Imanuel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57200"/>
            <a:ext cx="3352800" cy="5410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Imanuel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Israel,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berkeluh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menantikan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penolongnya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Reff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Bersoraklah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hai</a:t>
            </a:r>
            <a:r>
              <a:rPr lang="en-US" sz="1600" b="1" dirty="0" smtClean="0">
                <a:solidFill>
                  <a:srgbClr val="FF0000"/>
                </a:solidFill>
              </a:rPr>
              <a:t> Israel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menyambut</a:t>
            </a:r>
            <a:r>
              <a:rPr lang="en-US" sz="1600" b="1" dirty="0" smtClean="0">
                <a:solidFill>
                  <a:srgbClr val="FF0000"/>
                </a:solidFill>
              </a:rPr>
              <a:t> Sang </a:t>
            </a:r>
            <a:r>
              <a:rPr lang="en-US" sz="1600" b="1" dirty="0" err="1" smtClean="0">
                <a:solidFill>
                  <a:srgbClr val="FF0000"/>
                </a:solidFill>
              </a:rPr>
              <a:t>Imanuel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Israel,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halaukanlah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gelap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bayang-bayang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memerintah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tahta-Nya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hikmat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p'rintah-Nya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datanglah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menyatukan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menghapuskan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permusuhan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b'ri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pengharapan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93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datanglah Imanuel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O, datanglah Imanuel</dc:title>
  <dc:creator>FRONT</dc:creator>
  <cp:lastModifiedBy>FRONT</cp:lastModifiedBy>
  <cp:revision>2</cp:revision>
  <dcterms:created xsi:type="dcterms:W3CDTF">2024-07-23T15:17:16Z</dcterms:created>
  <dcterms:modified xsi:type="dcterms:W3CDTF">2024-07-23T15:41:44Z</dcterms:modified>
</cp:coreProperties>
</file>